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69" r:id="rId5"/>
    <p:sldId id="292" r:id="rId6"/>
    <p:sldId id="293" r:id="rId7"/>
    <p:sldId id="307" r:id="rId8"/>
    <p:sldId id="295" r:id="rId9"/>
    <p:sldId id="296" r:id="rId10"/>
    <p:sldId id="297" r:id="rId11"/>
    <p:sldId id="310" r:id="rId12"/>
    <p:sldId id="309" r:id="rId13"/>
    <p:sldId id="311" r:id="rId14"/>
    <p:sldId id="308" r:id="rId15"/>
    <p:sldId id="312" r:id="rId16"/>
    <p:sldId id="314" r:id="rId17"/>
    <p:sldId id="313" r:id="rId18"/>
    <p:sldId id="315"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B91"/>
    <a:srgbClr val="5B616B"/>
    <a:srgbClr val="00A6CE"/>
    <a:srgbClr val="000000"/>
    <a:srgbClr val="DC7D11"/>
    <a:srgbClr val="85E8FF"/>
    <a:srgbClr val="77A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116" y="180"/>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Segala" userId="065601dc-180b-4f65-aee9-db2db5364710" providerId="ADAL" clId="{53AF5C2A-4292-4912-AF9E-C2A7AD3E2767}"/>
    <pc:docChg chg="undo custSel modMainMaster">
      <pc:chgData name="Francesca Segala" userId="065601dc-180b-4f65-aee9-db2db5364710" providerId="ADAL" clId="{53AF5C2A-4292-4912-AF9E-C2A7AD3E2767}" dt="2019-04-15T09:23:57.647" v="16" actId="12789"/>
      <pc:docMkLst>
        <pc:docMk/>
      </pc:docMkLst>
      <pc:sldMasterChg chg="addSp delSp modSp modSldLayout">
        <pc:chgData name="Francesca Segala" userId="065601dc-180b-4f65-aee9-db2db5364710" providerId="ADAL" clId="{53AF5C2A-4292-4912-AF9E-C2A7AD3E2767}" dt="2019-04-15T09:23:57.647" v="16" actId="12789"/>
        <pc:sldMasterMkLst>
          <pc:docMk/>
          <pc:sldMasterMk cId="2563760958" sldId="2147483648"/>
        </pc:sldMasterMkLst>
        <pc:spChg chg="mod">
          <ac:chgData name="Francesca Segala" userId="065601dc-180b-4f65-aee9-db2db5364710" providerId="ADAL" clId="{53AF5C2A-4292-4912-AF9E-C2A7AD3E2767}" dt="2019-04-15T09:23:57.647" v="16" actId="12789"/>
          <ac:spMkLst>
            <pc:docMk/>
            <pc:sldMasterMk cId="2563760958" sldId="2147483648"/>
            <ac:spMk id="5" creationId="{36AE457C-BAFD-48A5-83F2-689DF05E4E4C}"/>
          </ac:spMkLst>
        </pc:spChg>
        <pc:picChg chg="add del mod">
          <ac:chgData name="Francesca Segala" userId="065601dc-180b-4f65-aee9-db2db5364710" providerId="ADAL" clId="{53AF5C2A-4292-4912-AF9E-C2A7AD3E2767}" dt="2019-04-15T09:23:57.647" v="16" actId="12789"/>
          <ac:picMkLst>
            <pc:docMk/>
            <pc:sldMasterMk cId="2563760958" sldId="2147483648"/>
            <ac:picMk id="15" creationId="{BFCAD1D3-989B-4EE1-A0B2-B8664EE3F312}"/>
          </ac:picMkLst>
        </pc:picChg>
        <pc:sldLayoutChg chg="modSp">
          <pc:chgData name="Francesca Segala" userId="065601dc-180b-4f65-aee9-db2db5364710" providerId="ADAL" clId="{53AF5C2A-4292-4912-AF9E-C2A7AD3E2767}" dt="2019-04-09T09:15:25.001" v="13" actId="14826"/>
          <pc:sldLayoutMkLst>
            <pc:docMk/>
            <pc:sldMasterMk cId="2563760958" sldId="2147483648"/>
            <pc:sldLayoutMk cId="3627946076" sldId="2147483664"/>
          </pc:sldLayoutMkLst>
          <pc:picChg chg="mod">
            <ac:chgData name="Francesca Segala" userId="065601dc-180b-4f65-aee9-db2db5364710" providerId="ADAL" clId="{53AF5C2A-4292-4912-AF9E-C2A7AD3E2767}" dt="2019-04-09T09:15:25.001" v="13" actId="14826"/>
            <ac:picMkLst>
              <pc:docMk/>
              <pc:sldMasterMk cId="2563760958" sldId="2147483648"/>
              <pc:sldLayoutMk cId="3627946076" sldId="2147483664"/>
              <ac:picMk id="6" creationId="{009F6E19-7615-4D5B-A039-F860A6203DE8}"/>
            </ac:picMkLst>
          </pc:picChg>
        </pc:sldLayoutChg>
      </pc:sldMasterChg>
    </pc:docChg>
  </pc:docChgLst>
  <pc:docChgLst>
    <pc:chgData name="Francesca Segala" userId="065601dc-180b-4f65-aee9-db2db5364710" providerId="ADAL" clId="{D8491F94-0831-45A6-A9BF-00F8045FC8CF}"/>
    <pc:docChg chg="undo custSel addSld delSld modSld sldOrd delMainMaster modMainMaster">
      <pc:chgData name="Francesca Segala" userId="065601dc-180b-4f65-aee9-db2db5364710" providerId="ADAL" clId="{D8491F94-0831-45A6-A9BF-00F8045FC8CF}" dt="2019-03-25T10:19:46.462" v="814" actId="255"/>
      <pc:docMkLst>
        <pc:docMk/>
      </pc:docMkLst>
      <pc:sldChg chg="modSp add">
        <pc:chgData name="Francesca Segala" userId="065601dc-180b-4f65-aee9-db2db5364710" providerId="ADAL" clId="{D8491F94-0831-45A6-A9BF-00F8045FC8CF}" dt="2019-03-25T10:15:00.040" v="764" actId="255"/>
        <pc:sldMkLst>
          <pc:docMk/>
          <pc:sldMk cId="2187481279" sldId="256"/>
        </pc:sldMkLst>
        <pc:spChg chg="mod">
          <ac:chgData name="Francesca Segala" userId="065601dc-180b-4f65-aee9-db2db5364710" providerId="ADAL" clId="{D8491F94-0831-45A6-A9BF-00F8045FC8CF}" dt="2019-03-21T15:05:51.353" v="577" actId="2711"/>
          <ac:spMkLst>
            <pc:docMk/>
            <pc:sldMk cId="2187481279" sldId="256"/>
            <ac:spMk id="2" creationId="{137A39AC-A55E-4BF3-99FC-F3E667BEF164}"/>
          </ac:spMkLst>
        </pc:spChg>
        <pc:spChg chg="mod">
          <ac:chgData name="Francesca Segala" userId="065601dc-180b-4f65-aee9-db2db5364710" providerId="ADAL" clId="{D8491F94-0831-45A6-A9BF-00F8045FC8CF}" dt="2019-03-25T10:15:00.040" v="764" actId="255"/>
          <ac:spMkLst>
            <pc:docMk/>
            <pc:sldMk cId="2187481279" sldId="256"/>
            <ac:spMk id="3" creationId="{FA5E5EB5-0883-4B4A-BC5E-0A17B762A229}"/>
          </ac:spMkLst>
        </pc:spChg>
      </pc:sldChg>
      <pc:sldChg chg="addSp delSp modSp add ord">
        <pc:chgData name="Francesca Segala" userId="065601dc-180b-4f65-aee9-db2db5364710" providerId="ADAL" clId="{D8491F94-0831-45A6-A9BF-00F8045FC8CF}" dt="2019-03-21T15:06:18.740" v="580" actId="2711"/>
        <pc:sldMkLst>
          <pc:docMk/>
          <pc:sldMk cId="2310256121" sldId="257"/>
        </pc:sldMkLst>
        <pc:spChg chg="del">
          <ac:chgData name="Francesca Segala" userId="065601dc-180b-4f65-aee9-db2db5364710" providerId="ADAL" clId="{D8491F94-0831-45A6-A9BF-00F8045FC8CF}" dt="2019-03-19T16:46:12.137" v="84"/>
          <ac:spMkLst>
            <pc:docMk/>
            <pc:sldMk cId="2310256121" sldId="257"/>
            <ac:spMk id="2" creationId="{3E754FD3-D509-4752-A16D-DFDA8D1B9CFC}"/>
          </ac:spMkLst>
        </pc:spChg>
        <pc:spChg chg="add mod">
          <ac:chgData name="Francesca Segala" userId="065601dc-180b-4f65-aee9-db2db5364710" providerId="ADAL" clId="{D8491F94-0831-45A6-A9BF-00F8045FC8CF}" dt="2019-03-20T14:08:47.801" v="471" actId="5793"/>
          <ac:spMkLst>
            <pc:docMk/>
            <pc:sldMk cId="2310256121" sldId="257"/>
            <ac:spMk id="2" creationId="{CF2F1729-C32F-4FB7-A2AB-1D2DFDCE9695}"/>
          </ac:spMkLst>
        </pc:spChg>
        <pc:spChg chg="del">
          <ac:chgData name="Francesca Segala" userId="065601dc-180b-4f65-aee9-db2db5364710" providerId="ADAL" clId="{D8491F94-0831-45A6-A9BF-00F8045FC8CF}" dt="2019-03-19T16:46:12.137" v="84"/>
          <ac:spMkLst>
            <pc:docMk/>
            <pc:sldMk cId="2310256121" sldId="257"/>
            <ac:spMk id="3" creationId="{B5CE74EF-F3C4-4E6D-8B03-D9138F94C961}"/>
          </ac:spMkLst>
        </pc:spChg>
        <pc:spChg chg="add mod">
          <ac:chgData name="Francesca Segala" userId="065601dc-180b-4f65-aee9-db2db5364710" providerId="ADAL" clId="{D8491F94-0831-45A6-A9BF-00F8045FC8CF}" dt="2019-03-21T15:06:18.740" v="580" actId="2711"/>
          <ac:spMkLst>
            <pc:docMk/>
            <pc:sldMk cId="2310256121" sldId="257"/>
            <ac:spMk id="4" creationId="{490D6CC3-D3A7-4E62-A84F-00367DDD24DF}"/>
          </ac:spMkLst>
        </pc:spChg>
        <pc:spChg chg="add mod">
          <ac:chgData name="Francesca Segala" userId="065601dc-180b-4f65-aee9-db2db5364710" providerId="ADAL" clId="{D8491F94-0831-45A6-A9BF-00F8045FC8CF}" dt="2019-03-20T14:08:42.587" v="469"/>
          <ac:spMkLst>
            <pc:docMk/>
            <pc:sldMk cId="2310256121" sldId="257"/>
            <ac:spMk id="5" creationId="{CAEEB683-BCCF-42CD-B147-491541643893}"/>
          </ac:spMkLst>
        </pc:spChg>
      </pc:sldChg>
      <pc:sldChg chg="addSp delSp modSp add">
        <pc:chgData name="Francesca Segala" userId="065601dc-180b-4f65-aee9-db2db5364710" providerId="ADAL" clId="{D8491F94-0831-45A6-A9BF-00F8045FC8CF}" dt="2019-03-25T10:14:53.359" v="763" actId="20577"/>
        <pc:sldMkLst>
          <pc:docMk/>
          <pc:sldMk cId="4107377611" sldId="258"/>
        </pc:sldMkLst>
        <pc:spChg chg="mod">
          <ac:chgData name="Francesca Segala" userId="065601dc-180b-4f65-aee9-db2db5364710" providerId="ADAL" clId="{D8491F94-0831-45A6-A9BF-00F8045FC8CF}" dt="2019-03-21T15:06:10.567" v="579" actId="2711"/>
          <ac:spMkLst>
            <pc:docMk/>
            <pc:sldMk cId="4107377611" sldId="258"/>
            <ac:spMk id="2" creationId="{3D510FEF-BABF-4F5E-8A84-92A5DF41EA6C}"/>
          </ac:spMkLst>
        </pc:spChg>
        <pc:spChg chg="mod">
          <ac:chgData name="Francesca Segala" userId="065601dc-180b-4f65-aee9-db2db5364710" providerId="ADAL" clId="{D8491F94-0831-45A6-A9BF-00F8045FC8CF}" dt="2019-03-25T10:14:53.359" v="763" actId="20577"/>
          <ac:spMkLst>
            <pc:docMk/>
            <pc:sldMk cId="4107377611" sldId="258"/>
            <ac:spMk id="3" creationId="{C0211292-37BD-48CD-AD19-C835F924B4A3}"/>
          </ac:spMkLst>
        </pc:spChg>
        <pc:spChg chg="add del mod">
          <ac:chgData name="Francesca Segala" userId="065601dc-180b-4f65-aee9-db2db5364710" providerId="ADAL" clId="{D8491F94-0831-45A6-A9BF-00F8045FC8CF}" dt="2019-03-19T16:47:26.465" v="136"/>
          <ac:spMkLst>
            <pc:docMk/>
            <pc:sldMk cId="4107377611" sldId="258"/>
            <ac:spMk id="4" creationId="{74546D13-BF69-4ADA-A23F-5A8F3E14FED4}"/>
          </ac:spMkLst>
        </pc:spChg>
      </pc:sldChg>
      <pc:sldChg chg="addSp delSp modSp add">
        <pc:chgData name="Francesca Segala" userId="065601dc-180b-4f65-aee9-db2db5364710" providerId="ADAL" clId="{D8491F94-0831-45A6-A9BF-00F8045FC8CF}" dt="2019-03-21T15:06:27.442" v="581" actId="2711"/>
        <pc:sldMkLst>
          <pc:docMk/>
          <pc:sldMk cId="4144615094" sldId="259"/>
        </pc:sldMkLst>
        <pc:spChg chg="add del mod">
          <ac:chgData name="Francesca Segala" userId="065601dc-180b-4f65-aee9-db2db5364710" providerId="ADAL" clId="{D8491F94-0831-45A6-A9BF-00F8045FC8CF}" dt="2019-03-20T13:19:26.060" v="247"/>
          <ac:spMkLst>
            <pc:docMk/>
            <pc:sldMk cId="4144615094" sldId="259"/>
            <ac:spMk id="2" creationId="{6A5221E7-CCE3-4376-95E7-988BDD7FFC61}"/>
          </ac:spMkLst>
        </pc:spChg>
        <pc:spChg chg="del">
          <ac:chgData name="Francesca Segala" userId="065601dc-180b-4f65-aee9-db2db5364710" providerId="ADAL" clId="{D8491F94-0831-45A6-A9BF-00F8045FC8CF}" dt="2019-03-19T16:52:43.657" v="207"/>
          <ac:spMkLst>
            <pc:docMk/>
            <pc:sldMk cId="4144615094" sldId="259"/>
            <ac:spMk id="2" creationId="{F6C3BF2A-71E1-4537-AE24-2C385AECB7E6}"/>
          </ac:spMkLst>
        </pc:spChg>
        <pc:spChg chg="del">
          <ac:chgData name="Francesca Segala" userId="065601dc-180b-4f65-aee9-db2db5364710" providerId="ADAL" clId="{D8491F94-0831-45A6-A9BF-00F8045FC8CF}" dt="2019-03-19T16:52:43.657" v="207"/>
          <ac:spMkLst>
            <pc:docMk/>
            <pc:sldMk cId="4144615094" sldId="259"/>
            <ac:spMk id="3" creationId="{50357EFF-5420-4A75-9606-542760112C08}"/>
          </ac:spMkLst>
        </pc:spChg>
        <pc:spChg chg="add del mod">
          <ac:chgData name="Francesca Segala" userId="065601dc-180b-4f65-aee9-db2db5364710" providerId="ADAL" clId="{D8491F94-0831-45A6-A9BF-00F8045FC8CF}" dt="2019-03-20T13:26:52.813" v="252" actId="931"/>
          <ac:spMkLst>
            <pc:docMk/>
            <pc:sldMk cId="4144615094" sldId="259"/>
            <ac:spMk id="3" creationId="{DDDDC168-7A97-4700-9BC5-F3BEA0BC64EC}"/>
          </ac:spMkLst>
        </pc:spChg>
        <pc:spChg chg="add mod">
          <ac:chgData name="Francesca Segala" userId="065601dc-180b-4f65-aee9-db2db5364710" providerId="ADAL" clId="{D8491F94-0831-45A6-A9BF-00F8045FC8CF}" dt="2019-03-20T13:27:10.076" v="256" actId="14100"/>
          <ac:spMkLst>
            <pc:docMk/>
            <pc:sldMk cId="4144615094" sldId="259"/>
            <ac:spMk id="4" creationId="{7528D7CE-C275-4DD6-82D7-4B658608C40D}"/>
          </ac:spMkLst>
        </pc:spChg>
        <pc:spChg chg="add del">
          <ac:chgData name="Francesca Segala" userId="065601dc-180b-4f65-aee9-db2db5364710" providerId="ADAL" clId="{D8491F94-0831-45A6-A9BF-00F8045FC8CF}" dt="2019-03-19T16:52:54.987" v="208" actId="478"/>
          <ac:spMkLst>
            <pc:docMk/>
            <pc:sldMk cId="4144615094" sldId="259"/>
            <ac:spMk id="4" creationId="{80E5E136-D8FC-44BA-8BCC-7B9F12DC14C9}"/>
          </ac:spMkLst>
        </pc:spChg>
        <pc:spChg chg="add mod">
          <ac:chgData name="Francesca Segala" userId="065601dc-180b-4f65-aee9-db2db5364710" providerId="ADAL" clId="{D8491F94-0831-45A6-A9BF-00F8045FC8CF}" dt="2019-03-21T15:06:27.442" v="581" actId="2711"/>
          <ac:spMkLst>
            <pc:docMk/>
            <pc:sldMk cId="4144615094" sldId="259"/>
            <ac:spMk id="5" creationId="{39F7CF5C-F9D1-4C7E-969E-2767FC7C1411}"/>
          </ac:spMkLst>
        </pc:spChg>
        <pc:spChg chg="add del mod">
          <ac:chgData name="Francesca Segala" userId="065601dc-180b-4f65-aee9-db2db5364710" providerId="ADAL" clId="{D8491F94-0831-45A6-A9BF-00F8045FC8CF}" dt="2019-03-20T13:19:10.531" v="244" actId="478"/>
          <ac:spMkLst>
            <pc:docMk/>
            <pc:sldMk cId="4144615094" sldId="259"/>
            <ac:spMk id="6" creationId="{B467AA9B-0374-46A7-A6EC-08270DE480E1}"/>
          </ac:spMkLst>
        </pc:spChg>
        <pc:spChg chg="add del mod">
          <ac:chgData name="Francesca Segala" userId="065601dc-180b-4f65-aee9-db2db5364710" providerId="ADAL" clId="{D8491F94-0831-45A6-A9BF-00F8045FC8CF}" dt="2019-03-20T13:19:26.060" v="247"/>
          <ac:spMkLst>
            <pc:docMk/>
            <pc:sldMk cId="4144615094" sldId="259"/>
            <ac:spMk id="7" creationId="{573D191C-A5E1-471D-BFFA-32C97D2FAF31}"/>
          </ac:spMkLst>
        </pc:spChg>
        <pc:spChg chg="add del mod">
          <ac:chgData name="Francesca Segala" userId="065601dc-180b-4f65-aee9-db2db5364710" providerId="ADAL" clId="{D8491F94-0831-45A6-A9BF-00F8045FC8CF}" dt="2019-03-20T13:53:47.921" v="393" actId="931"/>
          <ac:spMkLst>
            <pc:docMk/>
            <pc:sldMk cId="4144615094" sldId="259"/>
            <ac:spMk id="11" creationId="{B808853D-A30B-4426-9950-593B812487CE}"/>
          </ac:spMkLst>
        </pc:spChg>
        <pc:picChg chg="add del mod">
          <ac:chgData name="Francesca Segala" userId="065601dc-180b-4f65-aee9-db2db5364710" providerId="ADAL" clId="{D8491F94-0831-45A6-A9BF-00F8045FC8CF}" dt="2019-03-20T13:53:30.455" v="392" actId="478"/>
          <ac:picMkLst>
            <pc:docMk/>
            <pc:sldMk cId="4144615094" sldId="259"/>
            <ac:picMk id="9" creationId="{E6019982-1784-41EE-AFB6-939B5C029D9C}"/>
          </ac:picMkLst>
        </pc:picChg>
        <pc:picChg chg="add mod">
          <ac:chgData name="Francesca Segala" userId="065601dc-180b-4f65-aee9-db2db5364710" providerId="ADAL" clId="{D8491F94-0831-45A6-A9BF-00F8045FC8CF}" dt="2019-03-20T13:53:47.921" v="393" actId="931"/>
          <ac:picMkLst>
            <pc:docMk/>
            <pc:sldMk cId="4144615094" sldId="259"/>
            <ac:picMk id="13" creationId="{72FB27C3-7A68-4C86-B1FB-D3AE81FE7C0E}"/>
          </ac:picMkLst>
        </pc:picChg>
      </pc:sldChg>
      <pc:sldChg chg="addSp delSp modSp add">
        <pc:chgData name="Francesca Segala" userId="065601dc-180b-4f65-aee9-db2db5364710" providerId="ADAL" clId="{D8491F94-0831-45A6-A9BF-00F8045FC8CF}" dt="2019-03-25T10:17:39.535" v="789" actId="27636"/>
        <pc:sldMkLst>
          <pc:docMk/>
          <pc:sldMk cId="4015048590" sldId="260"/>
        </pc:sldMkLst>
        <pc:spChg chg="del">
          <ac:chgData name="Francesca Segala" userId="065601dc-180b-4f65-aee9-db2db5364710" providerId="ADAL" clId="{D8491F94-0831-45A6-A9BF-00F8045FC8CF}" dt="2019-03-20T13:27:23.975" v="258"/>
          <ac:spMkLst>
            <pc:docMk/>
            <pc:sldMk cId="4015048590" sldId="260"/>
            <ac:spMk id="2" creationId="{F0CF2F70-AAEF-41E7-9EA3-AE6BF64CECFC}"/>
          </ac:spMkLst>
        </pc:spChg>
        <pc:spChg chg="del">
          <ac:chgData name="Francesca Segala" userId="065601dc-180b-4f65-aee9-db2db5364710" providerId="ADAL" clId="{D8491F94-0831-45A6-A9BF-00F8045FC8CF}" dt="2019-03-20T13:27:23.975" v="258"/>
          <ac:spMkLst>
            <pc:docMk/>
            <pc:sldMk cId="4015048590" sldId="260"/>
            <ac:spMk id="3" creationId="{EFDAB64B-0AF6-4359-B73E-7B24E3A69329}"/>
          </ac:spMkLst>
        </pc:spChg>
        <pc:spChg chg="add del mod">
          <ac:chgData name="Francesca Segala" userId="065601dc-180b-4f65-aee9-db2db5364710" providerId="ADAL" clId="{D8491F94-0831-45A6-A9BF-00F8045FC8CF}" dt="2019-03-21T14:57:35.624" v="517" actId="931"/>
          <ac:spMkLst>
            <pc:docMk/>
            <pc:sldMk cId="4015048590" sldId="260"/>
            <ac:spMk id="3" creationId="{F23CE763-09AA-43B9-B1B0-40C1D3FA5399}"/>
          </ac:spMkLst>
        </pc:spChg>
        <pc:spChg chg="del">
          <ac:chgData name="Francesca Segala" userId="065601dc-180b-4f65-aee9-db2db5364710" providerId="ADAL" clId="{D8491F94-0831-45A6-A9BF-00F8045FC8CF}" dt="2019-03-20T13:27:23.975" v="258"/>
          <ac:spMkLst>
            <pc:docMk/>
            <pc:sldMk cId="4015048590" sldId="260"/>
            <ac:spMk id="4" creationId="{B353E1C9-0317-4C6A-9746-2058802DE05D}"/>
          </ac:spMkLst>
        </pc:spChg>
        <pc:spChg chg="add mod">
          <ac:chgData name="Francesca Segala" userId="065601dc-180b-4f65-aee9-db2db5364710" providerId="ADAL" clId="{D8491F94-0831-45A6-A9BF-00F8045FC8CF}" dt="2019-03-25T10:17:36.096" v="787" actId="27636"/>
          <ac:spMkLst>
            <pc:docMk/>
            <pc:sldMk cId="4015048590" sldId="260"/>
            <ac:spMk id="5" creationId="{906A8B67-1C2D-454D-869A-CD1E4688A5EA}"/>
          </ac:spMkLst>
        </pc:spChg>
        <pc:spChg chg="add del mod">
          <ac:chgData name="Francesca Segala" userId="065601dc-180b-4f65-aee9-db2db5364710" providerId="ADAL" clId="{D8491F94-0831-45A6-A9BF-00F8045FC8CF}" dt="2019-03-20T13:28:40.114" v="262" actId="931"/>
          <ac:spMkLst>
            <pc:docMk/>
            <pc:sldMk cId="4015048590" sldId="260"/>
            <ac:spMk id="6" creationId="{83A9A66E-3DF5-4461-8756-4131971F543C}"/>
          </ac:spMkLst>
        </pc:spChg>
        <pc:spChg chg="add mod">
          <ac:chgData name="Francesca Segala" userId="065601dc-180b-4f65-aee9-db2db5364710" providerId="ADAL" clId="{D8491F94-0831-45A6-A9BF-00F8045FC8CF}" dt="2019-03-25T10:17:39.535" v="789" actId="27636"/>
          <ac:spMkLst>
            <pc:docMk/>
            <pc:sldMk cId="4015048590" sldId="260"/>
            <ac:spMk id="7" creationId="{27F0054C-0C83-4AF4-B38D-B8ED17B6466A}"/>
          </ac:spMkLst>
        </pc:spChg>
        <pc:spChg chg="add del mod">
          <ac:chgData name="Francesca Segala" userId="065601dc-180b-4f65-aee9-db2db5364710" providerId="ADAL" clId="{D8491F94-0831-45A6-A9BF-00F8045FC8CF}" dt="2019-03-20T13:53:07.755" v="391" actId="931"/>
          <ac:spMkLst>
            <pc:docMk/>
            <pc:sldMk cId="4015048590" sldId="260"/>
            <ac:spMk id="11" creationId="{CE3525AE-C7C4-404D-AA8A-FEC32EC0F5B2}"/>
          </ac:spMkLst>
        </pc:spChg>
        <pc:picChg chg="add mod">
          <ac:chgData name="Francesca Segala" userId="065601dc-180b-4f65-aee9-db2db5364710" providerId="ADAL" clId="{D8491F94-0831-45A6-A9BF-00F8045FC8CF}" dt="2019-03-21T14:57:35.624" v="517" actId="931"/>
          <ac:picMkLst>
            <pc:docMk/>
            <pc:sldMk cId="4015048590" sldId="260"/>
            <ac:picMk id="6" creationId="{4BBA8B25-846D-49B2-AAAE-44C29AE14569}"/>
          </ac:picMkLst>
        </pc:picChg>
        <pc:picChg chg="add del mod">
          <ac:chgData name="Francesca Segala" userId="065601dc-180b-4f65-aee9-db2db5364710" providerId="ADAL" clId="{D8491F94-0831-45A6-A9BF-00F8045FC8CF}" dt="2019-03-21T14:57:31.475" v="516" actId="478"/>
          <ac:picMkLst>
            <pc:docMk/>
            <pc:sldMk cId="4015048590" sldId="260"/>
            <ac:picMk id="8" creationId="{467BDDA3-FB84-4AEA-8C4E-602C4DF3A10D}"/>
          </ac:picMkLst>
        </pc:picChg>
        <pc:picChg chg="add del mod">
          <ac:chgData name="Francesca Segala" userId="065601dc-180b-4f65-aee9-db2db5364710" providerId="ADAL" clId="{D8491F94-0831-45A6-A9BF-00F8045FC8CF}" dt="2019-03-20T13:51:28.667" v="387" actId="478"/>
          <ac:picMkLst>
            <pc:docMk/>
            <pc:sldMk cId="4015048590" sldId="260"/>
            <ac:picMk id="9" creationId="{8572B60F-2455-4586-BADC-0B532AB2C26D}"/>
          </ac:picMkLst>
        </pc:picChg>
        <pc:picChg chg="add del mod">
          <ac:chgData name="Francesca Segala" userId="065601dc-180b-4f65-aee9-db2db5364710" providerId="ADAL" clId="{D8491F94-0831-45A6-A9BF-00F8045FC8CF}" dt="2019-03-21T14:57:17.834" v="512" actId="478"/>
          <ac:picMkLst>
            <pc:docMk/>
            <pc:sldMk cId="4015048590" sldId="260"/>
            <ac:picMk id="13" creationId="{622D8399-4DE2-4E4C-A8FC-C523022F26D2}"/>
          </ac:picMkLst>
        </pc:picChg>
      </pc:sldChg>
      <pc:sldChg chg="addSp delSp modSp add mod">
        <pc:chgData name="Francesca Segala" userId="065601dc-180b-4f65-aee9-db2db5364710" providerId="ADAL" clId="{D8491F94-0831-45A6-A9BF-00F8045FC8CF}" dt="2019-03-21T15:09:21.386" v="610" actId="1957"/>
        <pc:sldMkLst>
          <pc:docMk/>
          <pc:sldMk cId="2877992232" sldId="261"/>
        </pc:sldMkLst>
        <pc:spChg chg="del">
          <ac:chgData name="Francesca Segala" userId="065601dc-180b-4f65-aee9-db2db5364710" providerId="ADAL" clId="{D8491F94-0831-45A6-A9BF-00F8045FC8CF}" dt="2019-03-20T13:29:06.460" v="268"/>
          <ac:spMkLst>
            <pc:docMk/>
            <pc:sldMk cId="2877992232" sldId="261"/>
            <ac:spMk id="2" creationId="{D777BEE5-10E8-484B-9A02-87540E267AF4}"/>
          </ac:spMkLst>
        </pc:spChg>
        <pc:spChg chg="del">
          <ac:chgData name="Francesca Segala" userId="065601dc-180b-4f65-aee9-db2db5364710" providerId="ADAL" clId="{D8491F94-0831-45A6-A9BF-00F8045FC8CF}" dt="2019-03-20T13:29:06.460" v="268"/>
          <ac:spMkLst>
            <pc:docMk/>
            <pc:sldMk cId="2877992232" sldId="261"/>
            <ac:spMk id="3" creationId="{3106F528-3A56-4F20-8FE6-B4BAC62BFF6C}"/>
          </ac:spMkLst>
        </pc:spChg>
        <pc:spChg chg="del">
          <ac:chgData name="Francesca Segala" userId="065601dc-180b-4f65-aee9-db2db5364710" providerId="ADAL" clId="{D8491F94-0831-45A6-A9BF-00F8045FC8CF}" dt="2019-03-20T13:29:06.460" v="268"/>
          <ac:spMkLst>
            <pc:docMk/>
            <pc:sldMk cId="2877992232" sldId="261"/>
            <ac:spMk id="4" creationId="{253061B4-6F10-459C-BA67-085F58672C04}"/>
          </ac:spMkLst>
        </pc:spChg>
        <pc:spChg chg="add mod">
          <ac:chgData name="Francesca Segala" userId="065601dc-180b-4f65-aee9-db2db5364710" providerId="ADAL" clId="{D8491F94-0831-45A6-A9BF-00F8045FC8CF}" dt="2019-03-21T15:06:46.939" v="583" actId="2711"/>
          <ac:spMkLst>
            <pc:docMk/>
            <pc:sldMk cId="2877992232" sldId="261"/>
            <ac:spMk id="5" creationId="{8E898080-76DE-46B5-AF63-1D170D231069}"/>
          </ac:spMkLst>
        </pc:spChg>
        <pc:spChg chg="add del mod">
          <ac:chgData name="Francesca Segala" userId="065601dc-180b-4f65-aee9-db2db5364710" providerId="ADAL" clId="{D8491F94-0831-45A6-A9BF-00F8045FC8CF}" dt="2019-03-20T13:34:12.804" v="284" actId="1957"/>
          <ac:spMkLst>
            <pc:docMk/>
            <pc:sldMk cId="2877992232" sldId="261"/>
            <ac:spMk id="6" creationId="{6C80261D-148F-4A5B-A86A-30E7E62DC422}"/>
          </ac:spMkLst>
        </pc:spChg>
        <pc:graphicFrameChg chg="add del mod">
          <ac:chgData name="Francesca Segala" userId="065601dc-180b-4f65-aee9-db2db5364710" providerId="ADAL" clId="{D8491F94-0831-45A6-A9BF-00F8045FC8CF}" dt="2019-03-20T13:29:33.597" v="271" actId="1957"/>
          <ac:graphicFrameMkLst>
            <pc:docMk/>
            <pc:sldMk cId="2877992232" sldId="261"/>
            <ac:graphicFrameMk id="9" creationId="{72B1FE51-7F2D-4DBD-A39E-A067EB9DA5AC}"/>
          </ac:graphicFrameMkLst>
        </pc:graphicFrameChg>
        <pc:graphicFrameChg chg="add mod">
          <ac:chgData name="Francesca Segala" userId="065601dc-180b-4f65-aee9-db2db5364710" providerId="ADAL" clId="{D8491F94-0831-45A6-A9BF-00F8045FC8CF}" dt="2019-03-21T15:09:21.386" v="610" actId="1957"/>
          <ac:graphicFrameMkLst>
            <pc:docMk/>
            <pc:sldMk cId="2877992232" sldId="261"/>
            <ac:graphicFrameMk id="12" creationId="{B9C72623-DF95-45D9-B8E3-1605C853E48A}"/>
          </ac:graphicFrameMkLst>
        </pc:graphicFrameChg>
        <pc:graphicFrameChg chg="add mod">
          <ac:chgData name="Francesca Segala" userId="065601dc-180b-4f65-aee9-db2db5364710" providerId="ADAL" clId="{D8491F94-0831-45A6-A9BF-00F8045FC8CF}" dt="2019-03-21T15:08:54.269" v="596" actId="1076"/>
          <ac:graphicFrameMkLst>
            <pc:docMk/>
            <pc:sldMk cId="2877992232" sldId="261"/>
            <ac:graphicFrameMk id="15" creationId="{51572AF9-40EB-4970-B237-04D6C0735E8D}"/>
          </ac:graphicFrameMkLst>
        </pc:graphicFrameChg>
      </pc:sldChg>
      <pc:sldChg chg="addSp delSp modSp add">
        <pc:chgData name="Francesca Segala" userId="065601dc-180b-4f65-aee9-db2db5364710" providerId="ADAL" clId="{D8491F94-0831-45A6-A9BF-00F8045FC8CF}" dt="2019-03-21T15:19:38.623" v="760" actId="207"/>
        <pc:sldMkLst>
          <pc:docMk/>
          <pc:sldMk cId="3181704530" sldId="262"/>
        </pc:sldMkLst>
        <pc:spChg chg="del">
          <ac:chgData name="Francesca Segala" userId="065601dc-180b-4f65-aee9-db2db5364710" providerId="ADAL" clId="{D8491F94-0831-45A6-A9BF-00F8045FC8CF}" dt="2019-03-20T13:43:52.157" v="366"/>
          <ac:spMkLst>
            <pc:docMk/>
            <pc:sldMk cId="3181704530" sldId="262"/>
            <ac:spMk id="2" creationId="{B29D88B4-6E90-460F-BF79-99BC81023975}"/>
          </ac:spMkLst>
        </pc:spChg>
        <pc:spChg chg="del">
          <ac:chgData name="Francesca Segala" userId="065601dc-180b-4f65-aee9-db2db5364710" providerId="ADAL" clId="{D8491F94-0831-45A6-A9BF-00F8045FC8CF}" dt="2019-03-20T13:43:52.157" v="366"/>
          <ac:spMkLst>
            <pc:docMk/>
            <pc:sldMk cId="3181704530" sldId="262"/>
            <ac:spMk id="3" creationId="{1AEA23FD-AECE-4037-9904-5838894405D3}"/>
          </ac:spMkLst>
        </pc:spChg>
        <pc:spChg chg="add mod">
          <ac:chgData name="Francesca Segala" userId="065601dc-180b-4f65-aee9-db2db5364710" providerId="ADAL" clId="{D8491F94-0831-45A6-A9BF-00F8045FC8CF}" dt="2019-03-21T15:13:19.896" v="680" actId="1076"/>
          <ac:spMkLst>
            <pc:docMk/>
            <pc:sldMk cId="3181704530" sldId="262"/>
            <ac:spMk id="4" creationId="{76B70C6F-14FB-4904-AC9B-DCBF13C0B64C}"/>
          </ac:spMkLst>
        </pc:spChg>
        <pc:spChg chg="add mod">
          <ac:chgData name="Francesca Segala" userId="065601dc-180b-4f65-aee9-db2db5364710" providerId="ADAL" clId="{D8491F94-0831-45A6-A9BF-00F8045FC8CF}" dt="2019-03-20T13:43:52.157" v="366"/>
          <ac:spMkLst>
            <pc:docMk/>
            <pc:sldMk cId="3181704530" sldId="262"/>
            <ac:spMk id="5" creationId="{32C83F01-22EE-4786-82D1-F0AB81678F52}"/>
          </ac:spMkLst>
        </pc:spChg>
        <pc:spChg chg="add mod">
          <ac:chgData name="Francesca Segala" userId="065601dc-180b-4f65-aee9-db2db5364710" providerId="ADAL" clId="{D8491F94-0831-45A6-A9BF-00F8045FC8CF}" dt="2019-03-20T13:44:02.208" v="369" actId="478"/>
          <ac:spMkLst>
            <pc:docMk/>
            <pc:sldMk cId="3181704530" sldId="262"/>
            <ac:spMk id="8" creationId="{F5EC00FE-58B8-4A9C-95CA-24B91D0A5E65}"/>
          </ac:spMkLst>
        </pc:spChg>
        <pc:graphicFrameChg chg="del modGraphic">
          <ac:chgData name="Francesca Segala" userId="065601dc-180b-4f65-aee9-db2db5364710" providerId="ADAL" clId="{D8491F94-0831-45A6-A9BF-00F8045FC8CF}" dt="2019-03-20T13:44:02.208" v="369" actId="478"/>
          <ac:graphicFrameMkLst>
            <pc:docMk/>
            <pc:sldMk cId="3181704530" sldId="262"/>
            <ac:graphicFrameMk id="6" creationId="{A8A1AAE6-78A9-451D-B25A-661D6439A3BD}"/>
          </ac:graphicFrameMkLst>
        </pc:graphicFrameChg>
        <pc:graphicFrameChg chg="mod modGraphic">
          <ac:chgData name="Francesca Segala" userId="065601dc-180b-4f65-aee9-db2db5364710" providerId="ADAL" clId="{D8491F94-0831-45A6-A9BF-00F8045FC8CF}" dt="2019-03-21T15:19:38.623" v="760" actId="207"/>
          <ac:graphicFrameMkLst>
            <pc:docMk/>
            <pc:sldMk cId="3181704530" sldId="262"/>
            <ac:graphicFrameMk id="9" creationId="{18A6D0EC-12A4-4672-BAA3-A3928BEA5971}"/>
          </ac:graphicFrameMkLst>
        </pc:graphicFrameChg>
      </pc:sldChg>
      <pc:sldMasterChg chg="modSp delSldLayout modSldLayout">
        <pc:chgData name="Francesca Segala" userId="065601dc-180b-4f65-aee9-db2db5364710" providerId="ADAL" clId="{D8491F94-0831-45A6-A9BF-00F8045FC8CF}" dt="2019-03-25T10:19:46.462" v="814" actId="255"/>
        <pc:sldMasterMkLst>
          <pc:docMk/>
          <pc:sldMasterMk cId="2563760958" sldId="2147483648"/>
        </pc:sldMasterMkLst>
        <pc:spChg chg="mod">
          <ac:chgData name="Francesca Segala" userId="065601dc-180b-4f65-aee9-db2db5364710" providerId="ADAL" clId="{D8491F94-0831-45A6-A9BF-00F8045FC8CF}" dt="2019-03-25T10:19:20.970" v="809" actId="255"/>
          <ac:spMkLst>
            <pc:docMk/>
            <pc:sldMasterMk cId="2563760958" sldId="2147483648"/>
            <ac:spMk id="2" creationId="{00000000-0000-0000-0000-000000000000}"/>
          </ac:spMkLst>
        </pc:spChg>
        <pc:spChg chg="mod">
          <ac:chgData name="Francesca Segala" userId="065601dc-180b-4f65-aee9-db2db5364710" providerId="ADAL" clId="{D8491F94-0831-45A6-A9BF-00F8045FC8CF}" dt="2019-03-25T10:19:46.462" v="814" actId="255"/>
          <ac:spMkLst>
            <pc:docMk/>
            <pc:sldMasterMk cId="2563760958" sldId="2147483648"/>
            <ac:spMk id="3" creationId="{00000000-0000-0000-0000-000000000000}"/>
          </ac:spMkLst>
        </pc:spChg>
        <pc:spChg chg="mod">
          <ac:chgData name="Francesca Segala" userId="065601dc-180b-4f65-aee9-db2db5364710" providerId="ADAL" clId="{D8491F94-0831-45A6-A9BF-00F8045FC8CF}" dt="2019-03-21T14:59:59.840" v="537" actId="14100"/>
          <ac:spMkLst>
            <pc:docMk/>
            <pc:sldMasterMk cId="2563760958" sldId="2147483648"/>
            <ac:spMk id="5" creationId="{36AE457C-BAFD-48A5-83F2-689DF05E4E4C}"/>
          </ac:spMkLst>
        </pc:spChg>
        <pc:sldLayoutChg chg="modSp">
          <pc:chgData name="Francesca Segala" userId="065601dc-180b-4f65-aee9-db2db5364710" providerId="ADAL" clId="{D8491F94-0831-45A6-A9BF-00F8045FC8CF}" dt="2019-03-25T10:15:39.757" v="767" actId="255"/>
          <pc:sldLayoutMkLst>
            <pc:docMk/>
            <pc:sldMasterMk cId="2563760958" sldId="2147483648"/>
            <pc:sldLayoutMk cId="3382882087" sldId="2147483649"/>
          </pc:sldLayoutMkLst>
          <pc:spChg chg="mod">
            <ac:chgData name="Francesca Segala" userId="065601dc-180b-4f65-aee9-db2db5364710" providerId="ADAL" clId="{D8491F94-0831-45A6-A9BF-00F8045FC8CF}" dt="2019-03-20T14:41:15.047" v="511" actId="113"/>
            <ac:spMkLst>
              <pc:docMk/>
              <pc:sldMasterMk cId="2563760958" sldId="2147483648"/>
              <pc:sldLayoutMk cId="3382882087" sldId="2147483649"/>
              <ac:spMk id="2" creationId="{00000000-0000-0000-0000-000000000000}"/>
            </ac:spMkLst>
          </pc:spChg>
          <pc:spChg chg="mod">
            <ac:chgData name="Francesca Segala" userId="065601dc-180b-4f65-aee9-db2db5364710" providerId="ADAL" clId="{D8491F94-0831-45A6-A9BF-00F8045FC8CF}" dt="2019-03-25T10:15:39.757" v="767" actId="255"/>
            <ac:spMkLst>
              <pc:docMk/>
              <pc:sldMasterMk cId="2563760958" sldId="2147483648"/>
              <pc:sldLayoutMk cId="3382882087" sldId="2147483649"/>
              <ac:spMk id="3" creationId="{00000000-0000-0000-0000-000000000000}"/>
            </ac:spMkLst>
          </pc:spChg>
        </pc:sldLayoutChg>
        <pc:sldLayoutChg chg="addSp delSp modSp">
          <pc:chgData name="Francesca Segala" userId="065601dc-180b-4f65-aee9-db2db5364710" providerId="ADAL" clId="{D8491F94-0831-45A6-A9BF-00F8045FC8CF}" dt="2019-03-25T10:16:45.636" v="780" actId="255"/>
          <pc:sldLayoutMkLst>
            <pc:docMk/>
            <pc:sldMasterMk cId="2563760958" sldId="2147483648"/>
            <pc:sldLayoutMk cId="1435946658" sldId="2147483656"/>
          </pc:sldLayoutMkLst>
          <pc:spChg chg="add mod">
            <ac:chgData name="Francesca Segala" userId="065601dc-180b-4f65-aee9-db2db5364710" providerId="ADAL" clId="{D8491F94-0831-45A6-A9BF-00F8045FC8CF}" dt="2019-03-21T15:00:57.050" v="543"/>
            <ac:spMkLst>
              <pc:docMk/>
              <pc:sldMasterMk cId="2563760958" sldId="2147483648"/>
              <pc:sldLayoutMk cId="1435946658" sldId="2147483656"/>
              <ac:spMk id="2" creationId="{2807C5B0-5C95-42E9-B81E-4ABF5219AB9A}"/>
            </ac:spMkLst>
          </pc:spChg>
          <pc:spChg chg="add del mod">
            <ac:chgData name="Francesca Segala" userId="065601dc-180b-4f65-aee9-db2db5364710" providerId="ADAL" clId="{D8491F94-0831-45A6-A9BF-00F8045FC8CF}" dt="2019-03-20T13:13:52.148" v="221"/>
            <ac:spMkLst>
              <pc:docMk/>
              <pc:sldMasterMk cId="2563760958" sldId="2147483648"/>
              <pc:sldLayoutMk cId="1435946658" sldId="2147483656"/>
              <ac:spMk id="2" creationId="{7CC87EEC-830A-469C-A122-8DD2F50ECC42}"/>
            </ac:spMkLst>
          </pc:spChg>
          <pc:spChg chg="mod">
            <ac:chgData name="Francesca Segala" userId="065601dc-180b-4f65-aee9-db2db5364710" providerId="ADAL" clId="{D8491F94-0831-45A6-A9BF-00F8045FC8CF}" dt="2019-03-25T10:16:38.487" v="778" actId="255"/>
            <ac:spMkLst>
              <pc:docMk/>
              <pc:sldMasterMk cId="2563760958" sldId="2147483648"/>
              <pc:sldLayoutMk cId="1435946658" sldId="2147483656"/>
              <ac:spMk id="3" creationId="{00000000-0000-0000-0000-000000000000}"/>
            </ac:spMkLst>
          </pc:spChg>
          <pc:spChg chg="add mod">
            <ac:chgData name="Francesca Segala" userId="065601dc-180b-4f65-aee9-db2db5364710" providerId="ADAL" clId="{D8491F94-0831-45A6-A9BF-00F8045FC8CF}" dt="2019-03-25T10:16:45.636" v="780" actId="255"/>
            <ac:spMkLst>
              <pc:docMk/>
              <pc:sldMasterMk cId="2563760958" sldId="2147483648"/>
              <pc:sldLayoutMk cId="1435946658" sldId="2147483656"/>
              <ac:spMk id="5" creationId="{1E6F08F8-231A-434B-917E-2B08C640D3DB}"/>
            </ac:spMkLst>
          </pc:spChg>
          <pc:spChg chg="add del mod">
            <ac:chgData name="Francesca Segala" userId="065601dc-180b-4f65-aee9-db2db5364710" providerId="ADAL" clId="{D8491F94-0831-45A6-A9BF-00F8045FC8CF}" dt="2019-03-20T14:04:12.063" v="451" actId="478"/>
            <ac:spMkLst>
              <pc:docMk/>
              <pc:sldMasterMk cId="2563760958" sldId="2147483648"/>
              <pc:sldLayoutMk cId="1435946658" sldId="2147483656"/>
              <ac:spMk id="6" creationId="{149AEFA2-E941-4586-8C86-1E99C7D3DD74}"/>
            </ac:spMkLst>
          </pc:spChg>
          <pc:spChg chg="mod">
            <ac:chgData name="Francesca Segala" userId="065601dc-180b-4f65-aee9-db2db5364710" providerId="ADAL" clId="{D8491F94-0831-45A6-A9BF-00F8045FC8CF}" dt="2019-03-25T10:15:59.817" v="770" actId="255"/>
            <ac:spMkLst>
              <pc:docMk/>
              <pc:sldMasterMk cId="2563760958" sldId="2147483648"/>
              <pc:sldLayoutMk cId="1435946658" sldId="2147483656"/>
              <ac:spMk id="8" creationId="{3E5F9CC8-EFCA-4432-8BBF-FB1556A4FF89}"/>
            </ac:spMkLst>
          </pc:spChg>
          <pc:spChg chg="del">
            <ac:chgData name="Francesca Segala" userId="065601dc-180b-4f65-aee9-db2db5364710" providerId="ADAL" clId="{D8491F94-0831-45A6-A9BF-00F8045FC8CF}" dt="2019-03-20T13:13:39.031" v="218" actId="478"/>
            <ac:spMkLst>
              <pc:docMk/>
              <pc:sldMasterMk cId="2563760958" sldId="2147483648"/>
              <pc:sldLayoutMk cId="1435946658" sldId="2147483656"/>
              <ac:spMk id="9" creationId="{41E7197F-5DFB-4F52-9494-9B08258D1523}"/>
            </ac:spMkLst>
          </pc:spChg>
        </pc:sldLayoutChg>
        <pc:sldLayoutChg chg="addSp delSp modSp">
          <pc:chgData name="Francesca Segala" userId="065601dc-180b-4f65-aee9-db2db5364710" providerId="ADAL" clId="{D8491F94-0831-45A6-A9BF-00F8045FC8CF}" dt="2019-03-25T10:17:30.717" v="785" actId="255"/>
          <pc:sldLayoutMkLst>
            <pc:docMk/>
            <pc:sldMasterMk cId="2563760958" sldId="2147483648"/>
            <pc:sldLayoutMk cId="1371734621" sldId="2147483657"/>
          </pc:sldLayoutMkLst>
          <pc:spChg chg="add mod">
            <ac:chgData name="Francesca Segala" userId="065601dc-180b-4f65-aee9-db2db5364710" providerId="ADAL" clId="{D8491F94-0831-45A6-A9BF-00F8045FC8CF}" dt="2019-03-21T15:01:41.792" v="551"/>
            <ac:spMkLst>
              <pc:docMk/>
              <pc:sldMasterMk cId="2563760958" sldId="2147483648"/>
              <pc:sldLayoutMk cId="1371734621" sldId="2147483657"/>
              <ac:spMk id="2" creationId="{FEE00202-8CDB-4D1D-882A-41CC0F18EC46}"/>
            </ac:spMkLst>
          </pc:spChg>
          <pc:spChg chg="mod">
            <ac:chgData name="Francesca Segala" userId="065601dc-180b-4f65-aee9-db2db5364710" providerId="ADAL" clId="{D8491F94-0831-45A6-A9BF-00F8045FC8CF}" dt="2019-03-20T13:42:16.265" v="361" actId="20577"/>
            <ac:spMkLst>
              <pc:docMk/>
              <pc:sldMasterMk cId="2563760958" sldId="2147483648"/>
              <pc:sldLayoutMk cId="1371734621" sldId="2147483657"/>
              <ac:spMk id="3" creationId="{00000000-0000-0000-0000-000000000000}"/>
            </ac:spMkLst>
          </pc:spChg>
          <pc:spChg chg="add del mod">
            <ac:chgData name="Francesca Segala" userId="065601dc-180b-4f65-aee9-db2db5364710" providerId="ADAL" clId="{D8491F94-0831-45A6-A9BF-00F8045FC8CF}" dt="2019-03-20T14:39:29.036" v="498"/>
            <ac:spMkLst>
              <pc:docMk/>
              <pc:sldMasterMk cId="2563760958" sldId="2147483648"/>
              <pc:sldLayoutMk cId="1371734621" sldId="2147483657"/>
              <ac:spMk id="5" creationId="{8A4858E1-CA59-4F6B-8FB5-6BC354F8DD5E}"/>
            </ac:spMkLst>
          </pc:spChg>
          <pc:spChg chg="mod">
            <ac:chgData name="Francesca Segala" userId="065601dc-180b-4f65-aee9-db2db5364710" providerId="ADAL" clId="{D8491F94-0831-45A6-A9BF-00F8045FC8CF}" dt="2019-03-25T10:17:26.807" v="784" actId="255"/>
            <ac:spMkLst>
              <pc:docMk/>
              <pc:sldMasterMk cId="2563760958" sldId="2147483648"/>
              <pc:sldLayoutMk cId="1371734621" sldId="2147483657"/>
              <ac:spMk id="10" creationId="{6036770D-52C8-45B8-8FFE-0E688C1AF305}"/>
            </ac:spMkLst>
          </pc:spChg>
          <pc:spChg chg="mod">
            <ac:chgData name="Francesca Segala" userId="065601dc-180b-4f65-aee9-db2db5364710" providerId="ADAL" clId="{D8491F94-0831-45A6-A9BF-00F8045FC8CF}" dt="2019-03-25T10:17:30.717" v="785" actId="255"/>
            <ac:spMkLst>
              <pc:docMk/>
              <pc:sldMasterMk cId="2563760958" sldId="2147483648"/>
              <pc:sldLayoutMk cId="1371734621" sldId="2147483657"/>
              <ac:spMk id="11" creationId="{6CA00F79-A7D6-49C1-A1F8-2EC8677E6F7E}"/>
            </ac:spMkLst>
          </pc:spChg>
        </pc:sldLayoutChg>
        <pc:sldLayoutChg chg="addSp modSp">
          <pc:chgData name="Francesca Segala" userId="065601dc-180b-4f65-aee9-db2db5364710" providerId="ADAL" clId="{D8491F94-0831-45A6-A9BF-00F8045FC8CF}" dt="2019-03-25T10:15:51.178" v="769" actId="255"/>
          <pc:sldLayoutMkLst>
            <pc:docMk/>
            <pc:sldMasterMk cId="2563760958" sldId="2147483648"/>
            <pc:sldLayoutMk cId="2923056159" sldId="2147483660"/>
          </pc:sldLayoutMkLst>
          <pc:spChg chg="mod">
            <ac:chgData name="Francesca Segala" userId="065601dc-180b-4f65-aee9-db2db5364710" providerId="ADAL" clId="{D8491F94-0831-45A6-A9BF-00F8045FC8CF}" dt="2019-03-25T10:15:51.178" v="769" actId="255"/>
            <ac:spMkLst>
              <pc:docMk/>
              <pc:sldMasterMk cId="2563760958" sldId="2147483648"/>
              <pc:sldLayoutMk cId="2923056159" sldId="2147483660"/>
              <ac:spMk id="2" creationId="{00000000-0000-0000-0000-000000000000}"/>
            </ac:spMkLst>
          </pc:spChg>
          <pc:spChg chg="mod">
            <ac:chgData name="Francesca Segala" userId="065601dc-180b-4f65-aee9-db2db5364710" providerId="ADAL" clId="{D8491F94-0831-45A6-A9BF-00F8045FC8CF}" dt="2019-03-25T10:15:45.153" v="768" actId="255"/>
            <ac:spMkLst>
              <pc:docMk/>
              <pc:sldMasterMk cId="2563760958" sldId="2147483648"/>
              <pc:sldLayoutMk cId="2923056159" sldId="2147483660"/>
              <ac:spMk id="3" creationId="{00000000-0000-0000-0000-000000000000}"/>
            </ac:spMkLst>
          </pc:spChg>
          <pc:spChg chg="add mod">
            <ac:chgData name="Francesca Segala" userId="065601dc-180b-4f65-aee9-db2db5364710" providerId="ADAL" clId="{D8491F94-0831-45A6-A9BF-00F8045FC8CF}" dt="2019-03-21T15:00:26" v="539" actId="1076"/>
            <ac:spMkLst>
              <pc:docMk/>
              <pc:sldMasterMk cId="2563760958" sldId="2147483648"/>
              <pc:sldLayoutMk cId="2923056159" sldId="2147483660"/>
              <ac:spMk id="4" creationId="{262030EC-8C82-413F-BA6E-F987EACAE656}"/>
            </ac:spMkLst>
          </pc:spChg>
        </pc:sldLayoutChg>
        <pc:sldLayoutChg chg="addSp modSp">
          <pc:chgData name="Francesca Segala" userId="065601dc-180b-4f65-aee9-db2db5364710" providerId="ADAL" clId="{D8491F94-0831-45A6-A9BF-00F8045FC8CF}" dt="2019-03-25T10:17:39.487" v="788" actId="255"/>
          <pc:sldLayoutMkLst>
            <pc:docMk/>
            <pc:sldMasterMk cId="2563760958" sldId="2147483648"/>
            <pc:sldLayoutMk cId="3369281878" sldId="2147483661"/>
          </pc:sldLayoutMkLst>
          <pc:spChg chg="add mod">
            <ac:chgData name="Francesca Segala" userId="065601dc-180b-4f65-aee9-db2db5364710" providerId="ADAL" clId="{D8491F94-0831-45A6-A9BF-00F8045FC8CF}" dt="2019-03-21T15:02:02.108" v="554"/>
            <ac:spMkLst>
              <pc:docMk/>
              <pc:sldMasterMk cId="2563760958" sldId="2147483648"/>
              <pc:sldLayoutMk cId="3369281878" sldId="2147483661"/>
              <ac:spMk id="2" creationId="{F0D2CFB9-6D28-4771-B211-40E876D32F39}"/>
            </ac:spMkLst>
          </pc:spChg>
          <pc:spChg chg="mod">
            <ac:chgData name="Francesca Segala" userId="065601dc-180b-4f65-aee9-db2db5364710" providerId="ADAL" clId="{D8491F94-0831-45A6-A9BF-00F8045FC8CF}" dt="2019-03-20T13:42:08.066" v="345" actId="20577"/>
            <ac:spMkLst>
              <pc:docMk/>
              <pc:sldMasterMk cId="2563760958" sldId="2147483648"/>
              <pc:sldLayoutMk cId="3369281878" sldId="2147483661"/>
              <ac:spMk id="3" creationId="{00000000-0000-0000-0000-000000000000}"/>
            </ac:spMkLst>
          </pc:spChg>
          <pc:spChg chg="mod">
            <ac:chgData name="Francesca Segala" userId="065601dc-180b-4f65-aee9-db2db5364710" providerId="ADAL" clId="{D8491F94-0831-45A6-A9BF-00F8045FC8CF}" dt="2019-03-25T10:17:36.062" v="786" actId="255"/>
            <ac:spMkLst>
              <pc:docMk/>
              <pc:sldMasterMk cId="2563760958" sldId="2147483648"/>
              <pc:sldLayoutMk cId="3369281878" sldId="2147483661"/>
              <ac:spMk id="10" creationId="{6036770D-52C8-45B8-8FFE-0E688C1AF305}"/>
            </ac:spMkLst>
          </pc:spChg>
          <pc:spChg chg="mod">
            <ac:chgData name="Francesca Segala" userId="065601dc-180b-4f65-aee9-db2db5364710" providerId="ADAL" clId="{D8491F94-0831-45A6-A9BF-00F8045FC8CF}" dt="2019-03-25T10:17:39.487" v="788" actId="255"/>
            <ac:spMkLst>
              <pc:docMk/>
              <pc:sldMasterMk cId="2563760958" sldId="2147483648"/>
              <pc:sldLayoutMk cId="3369281878" sldId="2147483661"/>
              <ac:spMk id="11" creationId="{6CA00F79-A7D6-49C1-A1F8-2EC8677E6F7E}"/>
            </ac:spMkLst>
          </pc:spChg>
        </pc:sldLayoutChg>
        <pc:sldLayoutChg chg="addSp delSp modSp mod">
          <pc:chgData name="Francesca Segala" userId="065601dc-180b-4f65-aee9-db2db5364710" providerId="ADAL" clId="{D8491F94-0831-45A6-A9BF-00F8045FC8CF}" dt="2019-03-25T10:17:49.553" v="791" actId="255"/>
          <pc:sldLayoutMkLst>
            <pc:docMk/>
            <pc:sldMasterMk cId="2563760958" sldId="2147483648"/>
            <pc:sldLayoutMk cId="2252230851" sldId="2147483662"/>
          </pc:sldLayoutMkLst>
          <pc:spChg chg="mod">
            <ac:chgData name="Francesca Segala" userId="065601dc-180b-4f65-aee9-db2db5364710" providerId="ADAL" clId="{D8491F94-0831-45A6-A9BF-00F8045FC8CF}" dt="2019-03-25T10:17:44.947" v="790" actId="255"/>
            <ac:spMkLst>
              <pc:docMk/>
              <pc:sldMasterMk cId="2563760958" sldId="2147483648"/>
              <pc:sldLayoutMk cId="2252230851" sldId="2147483662"/>
              <ac:spMk id="2" creationId="{0AD65A4E-E2AF-4153-AD47-58F7804CE536}"/>
            </ac:spMkLst>
          </pc:spChg>
          <pc:spChg chg="add mod">
            <ac:chgData name="Francesca Segala" userId="065601dc-180b-4f65-aee9-db2db5364710" providerId="ADAL" clId="{D8491F94-0831-45A6-A9BF-00F8045FC8CF}" dt="2019-03-21T15:02:06.120" v="555"/>
            <ac:spMkLst>
              <pc:docMk/>
              <pc:sldMasterMk cId="2563760958" sldId="2147483648"/>
              <pc:sldLayoutMk cId="2252230851" sldId="2147483662"/>
              <ac:spMk id="3" creationId="{15BED0D4-AC94-495B-A889-D771CA032ADB}"/>
            </ac:spMkLst>
          </pc:spChg>
          <pc:spChg chg="mod">
            <ac:chgData name="Francesca Segala" userId="065601dc-180b-4f65-aee9-db2db5364710" providerId="ADAL" clId="{D8491F94-0831-45A6-A9BF-00F8045FC8CF}" dt="2019-03-25T10:17:49.553" v="791" actId="255"/>
            <ac:spMkLst>
              <pc:docMk/>
              <pc:sldMasterMk cId="2563760958" sldId="2147483648"/>
              <pc:sldLayoutMk cId="2252230851" sldId="2147483662"/>
              <ac:spMk id="5" creationId="{2E895D8E-3595-440D-9A84-4A2E026FF784}"/>
            </ac:spMkLst>
          </pc:spChg>
          <pc:graphicFrameChg chg="add del mod">
            <ac:chgData name="Francesca Segala" userId="065601dc-180b-4f65-aee9-db2db5364710" providerId="ADAL" clId="{D8491F94-0831-45A6-A9BF-00F8045FC8CF}" dt="2019-03-20T13:34:05.997" v="282" actId="478"/>
            <ac:graphicFrameMkLst>
              <pc:docMk/>
              <pc:sldMasterMk cId="2563760958" sldId="2147483648"/>
              <pc:sldLayoutMk cId="2252230851" sldId="2147483662"/>
              <ac:graphicFrameMk id="6" creationId="{A9CC8B12-388A-4D17-979A-9D119D8F082F}"/>
            </ac:graphicFrameMkLst>
          </pc:graphicFrameChg>
        </pc:sldLayoutChg>
        <pc:sldLayoutChg chg="addSp delSp modSp mod">
          <pc:chgData name="Francesca Segala" userId="065601dc-180b-4f65-aee9-db2db5364710" providerId="ADAL" clId="{D8491F94-0831-45A6-A9BF-00F8045FC8CF}" dt="2019-03-25T10:18:16.114" v="797" actId="255"/>
          <pc:sldLayoutMkLst>
            <pc:docMk/>
            <pc:sldMasterMk cId="2563760958" sldId="2147483648"/>
            <pc:sldLayoutMk cId="1169737968" sldId="2147483663"/>
          </pc:sldLayoutMkLst>
          <pc:spChg chg="add del">
            <ac:chgData name="Francesca Segala" userId="065601dc-180b-4f65-aee9-db2db5364710" providerId="ADAL" clId="{D8491F94-0831-45A6-A9BF-00F8045FC8CF}" dt="2019-03-21T15:05:03.497" v="565" actId="11529"/>
            <ac:spMkLst>
              <pc:docMk/>
              <pc:sldMasterMk cId="2563760958" sldId="2147483648"/>
              <pc:sldLayoutMk cId="1169737968" sldId="2147483663"/>
              <ac:spMk id="2" creationId="{014CDA7D-5E2D-4FE3-8922-834C936A6750}"/>
            </ac:spMkLst>
          </pc:spChg>
          <pc:spChg chg="add del mod">
            <ac:chgData name="Francesca Segala" userId="065601dc-180b-4f65-aee9-db2db5364710" providerId="ADAL" clId="{D8491F94-0831-45A6-A9BF-00F8045FC8CF}" dt="2019-03-21T15:05:06.621" v="567" actId="478"/>
            <ac:spMkLst>
              <pc:docMk/>
              <pc:sldMasterMk cId="2563760958" sldId="2147483648"/>
              <pc:sldLayoutMk cId="1169737968" sldId="2147483663"/>
              <ac:spMk id="3" creationId="{3D444533-7EBE-4863-9465-FEC9138AA939}"/>
            </ac:spMkLst>
          </pc:spChg>
          <pc:spChg chg="add mod">
            <ac:chgData name="Francesca Segala" userId="065601dc-180b-4f65-aee9-db2db5364710" providerId="ADAL" clId="{D8491F94-0831-45A6-A9BF-00F8045FC8CF}" dt="2019-03-21T15:05:11.451" v="568"/>
            <ac:spMkLst>
              <pc:docMk/>
              <pc:sldMasterMk cId="2563760958" sldId="2147483648"/>
              <pc:sldLayoutMk cId="1169737968" sldId="2147483663"/>
              <ac:spMk id="4" creationId="{B935C632-99C3-4C4B-A68F-A1BBE4251B2F}"/>
            </ac:spMkLst>
          </pc:spChg>
          <pc:spChg chg="add del mod">
            <ac:chgData name="Francesca Segala" userId="065601dc-180b-4f65-aee9-db2db5364710" providerId="ADAL" clId="{D8491F94-0831-45A6-A9BF-00F8045FC8CF}" dt="2019-03-25T10:18:16.114" v="797" actId="255"/>
            <ac:spMkLst>
              <pc:docMk/>
              <pc:sldMasterMk cId="2563760958" sldId="2147483648"/>
              <pc:sldLayoutMk cId="1169737968" sldId="2147483663"/>
              <ac:spMk id="5" creationId="{44596E71-6323-4FCF-96BE-3A329A838045}"/>
            </ac:spMkLst>
          </pc:spChg>
          <pc:spChg chg="mod">
            <ac:chgData name="Francesca Segala" userId="065601dc-180b-4f65-aee9-db2db5364710" providerId="ADAL" clId="{D8491F94-0831-45A6-A9BF-00F8045FC8CF}" dt="2019-03-25T10:17:55.464" v="792" actId="255"/>
            <ac:spMkLst>
              <pc:docMk/>
              <pc:sldMasterMk cId="2563760958" sldId="2147483648"/>
              <pc:sldLayoutMk cId="1169737968" sldId="2147483663"/>
              <ac:spMk id="6" creationId="{A724C5C9-866F-4450-882D-69631B15CA2E}"/>
            </ac:spMkLst>
          </pc:spChg>
          <pc:spChg chg="add del">
            <ac:chgData name="Francesca Segala" userId="065601dc-180b-4f65-aee9-db2db5364710" providerId="ADAL" clId="{D8491F94-0831-45A6-A9BF-00F8045FC8CF}" dt="2019-03-21T15:18:52.695" v="740" actId="11529"/>
            <ac:spMkLst>
              <pc:docMk/>
              <pc:sldMasterMk cId="2563760958" sldId="2147483648"/>
              <pc:sldLayoutMk cId="1169737968" sldId="2147483663"/>
              <ac:spMk id="10" creationId="{F42E827E-0F6B-409D-B7A1-0549623E81FE}"/>
            </ac:spMkLst>
          </pc:spChg>
          <pc:spChg chg="add del mod">
            <ac:chgData name="Francesca Segala" userId="065601dc-180b-4f65-aee9-db2db5364710" providerId="ADAL" clId="{D8491F94-0831-45A6-A9BF-00F8045FC8CF}" dt="2019-03-21T15:18:52.695" v="740" actId="11529"/>
            <ac:spMkLst>
              <pc:docMk/>
              <pc:sldMasterMk cId="2563760958" sldId="2147483648"/>
              <pc:sldLayoutMk cId="1169737968" sldId="2147483663"/>
              <ac:spMk id="11" creationId="{B8282B0A-FE28-4D79-86FC-F5031D287A73}"/>
            </ac:spMkLst>
          </pc:spChg>
          <pc:graphicFrameChg chg="add del mod">
            <ac:chgData name="Francesca Segala" userId="065601dc-180b-4f65-aee9-db2db5364710" providerId="ADAL" clId="{D8491F94-0831-45A6-A9BF-00F8045FC8CF}" dt="2019-03-21T15:19:02.438" v="744" actId="478"/>
            <ac:graphicFrameMkLst>
              <pc:docMk/>
              <pc:sldMasterMk cId="2563760958" sldId="2147483648"/>
              <pc:sldLayoutMk cId="1169737968" sldId="2147483663"/>
              <ac:graphicFrameMk id="9" creationId="{A8AC2CDD-B96E-404C-867D-3A96661B8E84}"/>
            </ac:graphicFrameMkLst>
          </pc:graphicFrameChg>
        </pc:sldLayoutChg>
        <pc:sldLayoutChg chg="modSp">
          <pc:chgData name="Francesca Segala" userId="065601dc-180b-4f65-aee9-db2db5364710" providerId="ADAL" clId="{D8491F94-0831-45A6-A9BF-00F8045FC8CF}" dt="2019-03-25T10:15:27.931" v="766" actId="255"/>
          <pc:sldLayoutMkLst>
            <pc:docMk/>
            <pc:sldMasterMk cId="2563760958" sldId="2147483648"/>
            <pc:sldLayoutMk cId="3627946076" sldId="2147483664"/>
          </pc:sldLayoutMkLst>
          <pc:spChg chg="mod">
            <ac:chgData name="Francesca Segala" userId="065601dc-180b-4f65-aee9-db2db5364710" providerId="ADAL" clId="{D8491F94-0831-45A6-A9BF-00F8045FC8CF}" dt="2019-03-20T14:41:05.831" v="508" actId="113"/>
            <ac:spMkLst>
              <pc:docMk/>
              <pc:sldMasterMk cId="2563760958" sldId="2147483648"/>
              <pc:sldLayoutMk cId="3627946076" sldId="2147483664"/>
              <ac:spMk id="2" creationId="{00000000-0000-0000-0000-000000000000}"/>
            </ac:spMkLst>
          </pc:spChg>
          <pc:spChg chg="mod">
            <ac:chgData name="Francesca Segala" userId="065601dc-180b-4f65-aee9-db2db5364710" providerId="ADAL" clId="{D8491F94-0831-45A6-A9BF-00F8045FC8CF}" dt="2019-03-25T10:15:27.931" v="766" actId="255"/>
            <ac:spMkLst>
              <pc:docMk/>
              <pc:sldMasterMk cId="2563760958" sldId="2147483648"/>
              <pc:sldLayoutMk cId="3627946076" sldId="2147483664"/>
              <ac:spMk id="3" creationId="{00000000-0000-0000-0000-000000000000}"/>
            </ac:spMkLst>
          </pc:spChg>
          <pc:spChg chg="mod">
            <ac:chgData name="Francesca Segala" userId="065601dc-180b-4f65-aee9-db2db5364710" providerId="ADAL" clId="{D8491F94-0831-45A6-A9BF-00F8045FC8CF}" dt="2019-03-20T13:16:06.297" v="231" actId="1076"/>
            <ac:spMkLst>
              <pc:docMk/>
              <pc:sldMasterMk cId="2563760958" sldId="2147483648"/>
              <pc:sldLayoutMk cId="3627946076" sldId="2147483664"/>
              <ac:spMk id="4" creationId="{62336D6D-A534-4ED6-8E13-A0AFFB262A26}"/>
            </ac:spMkLst>
          </pc:spChg>
        </pc:sldLayoutChg>
        <pc:sldLayoutChg chg="addSp delSp modSp">
          <pc:chgData name="Francesca Segala" userId="065601dc-180b-4f65-aee9-db2db5364710" providerId="ADAL" clId="{D8491F94-0831-45A6-A9BF-00F8045FC8CF}" dt="2019-03-25T10:17:11.134" v="783" actId="255"/>
          <pc:sldLayoutMkLst>
            <pc:docMk/>
            <pc:sldMasterMk cId="2563760958" sldId="2147483648"/>
            <pc:sldLayoutMk cId="1105351810" sldId="2147483665"/>
          </pc:sldLayoutMkLst>
          <pc:spChg chg="add mod">
            <ac:chgData name="Francesca Segala" userId="065601dc-180b-4f65-aee9-db2db5364710" providerId="ADAL" clId="{D8491F94-0831-45A6-A9BF-00F8045FC8CF}" dt="2019-03-21T15:01:29.406" v="548" actId="207"/>
            <ac:spMkLst>
              <pc:docMk/>
              <pc:sldMasterMk cId="2563760958" sldId="2147483648"/>
              <pc:sldLayoutMk cId="1105351810" sldId="2147483665"/>
              <ac:spMk id="2" creationId="{3E2282FA-3BE9-4F09-AF34-4C1E47D9DDF8}"/>
            </ac:spMkLst>
          </pc:spChg>
          <pc:spChg chg="del mod">
            <ac:chgData name="Francesca Segala" userId="065601dc-180b-4f65-aee9-db2db5364710" providerId="ADAL" clId="{D8491F94-0831-45A6-A9BF-00F8045FC8CF}" dt="2019-03-20T14:38:11.489" v="478"/>
            <ac:spMkLst>
              <pc:docMk/>
              <pc:sldMasterMk cId="2563760958" sldId="2147483648"/>
              <pc:sldLayoutMk cId="1105351810" sldId="2147483665"/>
              <ac:spMk id="2" creationId="{FCECFAD1-6024-4699-A232-DB409F031251}"/>
            </ac:spMkLst>
          </pc:spChg>
          <pc:spChg chg="add mod ord">
            <ac:chgData name="Francesca Segala" userId="065601dc-180b-4f65-aee9-db2db5364710" providerId="ADAL" clId="{D8491F94-0831-45A6-A9BF-00F8045FC8CF}" dt="2019-03-20T14:40:44.488" v="504" actId="167"/>
            <ac:spMkLst>
              <pc:docMk/>
              <pc:sldMasterMk cId="2563760958" sldId="2147483648"/>
              <pc:sldLayoutMk cId="1105351810" sldId="2147483665"/>
              <ac:spMk id="3" creationId="{81FD8B22-7A6E-460B-B178-C995C7AA4B69}"/>
            </ac:spMkLst>
          </pc:spChg>
          <pc:spChg chg="add del ord">
            <ac:chgData name="Francesca Segala" userId="065601dc-180b-4f65-aee9-db2db5364710" providerId="ADAL" clId="{D8491F94-0831-45A6-A9BF-00F8045FC8CF}" dt="2019-03-20T14:39:25.981" v="493"/>
            <ac:spMkLst>
              <pc:docMk/>
              <pc:sldMasterMk cId="2563760958" sldId="2147483648"/>
              <pc:sldLayoutMk cId="1105351810" sldId="2147483665"/>
              <ac:spMk id="6" creationId="{43CFB829-BFDB-4141-B43E-A2E602AF1371}"/>
            </ac:spMkLst>
          </pc:spChg>
          <pc:spChg chg="add del">
            <ac:chgData name="Francesca Segala" userId="065601dc-180b-4f65-aee9-db2db5364710" providerId="ADAL" clId="{D8491F94-0831-45A6-A9BF-00F8045FC8CF}" dt="2019-03-20T14:39:23.471" v="489"/>
            <ac:spMkLst>
              <pc:docMk/>
              <pc:sldMasterMk cId="2563760958" sldId="2147483648"/>
              <pc:sldLayoutMk cId="1105351810" sldId="2147483665"/>
              <ac:spMk id="7" creationId="{5F7E5B70-586F-4DF2-BE90-AF22C85ABB92}"/>
            </ac:spMkLst>
          </pc:spChg>
          <pc:spChg chg="add del">
            <ac:chgData name="Francesca Segala" userId="065601dc-180b-4f65-aee9-db2db5364710" providerId="ADAL" clId="{D8491F94-0831-45A6-A9BF-00F8045FC8CF}" dt="2019-03-20T14:39:23.471" v="489"/>
            <ac:spMkLst>
              <pc:docMk/>
              <pc:sldMasterMk cId="2563760958" sldId="2147483648"/>
              <pc:sldLayoutMk cId="1105351810" sldId="2147483665"/>
              <ac:spMk id="8" creationId="{49824C38-E059-4DAC-A572-DAF0C6C3C648}"/>
            </ac:spMkLst>
          </pc:spChg>
          <pc:spChg chg="add del mod">
            <ac:chgData name="Francesca Segala" userId="065601dc-180b-4f65-aee9-db2db5364710" providerId="ADAL" clId="{D8491F94-0831-45A6-A9BF-00F8045FC8CF}" dt="2019-03-25T10:17:11.134" v="783" actId="255"/>
            <ac:spMkLst>
              <pc:docMk/>
              <pc:sldMasterMk cId="2563760958" sldId="2147483648"/>
              <pc:sldLayoutMk cId="1105351810" sldId="2147483665"/>
              <ac:spMk id="9" creationId="{63DF5B67-0D3A-49BE-B689-56FE6EFAD710}"/>
            </ac:spMkLst>
          </pc:spChg>
          <pc:spChg chg="add del mod">
            <ac:chgData name="Francesca Segala" userId="065601dc-180b-4f65-aee9-db2db5364710" providerId="ADAL" clId="{D8491F94-0831-45A6-A9BF-00F8045FC8CF}" dt="2019-03-25T10:16:54.219" v="781" actId="255"/>
            <ac:spMkLst>
              <pc:docMk/>
              <pc:sldMasterMk cId="2563760958" sldId="2147483648"/>
              <pc:sldLayoutMk cId="1105351810" sldId="2147483665"/>
              <ac:spMk id="10" creationId="{8D9365B8-BDDC-45AE-BA20-5609457092E2}"/>
            </ac:spMkLst>
          </pc:spChg>
          <pc:picChg chg="add del mod">
            <ac:chgData name="Francesca Segala" userId="065601dc-180b-4f65-aee9-db2db5364710" providerId="ADAL" clId="{D8491F94-0831-45A6-A9BF-00F8045FC8CF}" dt="2019-03-21T15:01:08.751" v="544" actId="478"/>
            <ac:picMkLst>
              <pc:docMk/>
              <pc:sldMasterMk cId="2563760958" sldId="2147483648"/>
              <pc:sldLayoutMk cId="1105351810" sldId="2147483665"/>
              <ac:picMk id="5" creationId="{F74E9150-267E-49D1-81D4-6187F680C1CA}"/>
            </ac:picMkLst>
          </pc:picChg>
        </pc:sldLayoutChg>
        <pc:sldLayoutChg chg="addSp delSp modSp">
          <pc:chgData name="Francesca Segala" userId="065601dc-180b-4f65-aee9-db2db5364710" providerId="ADAL" clId="{D8491F94-0831-45A6-A9BF-00F8045FC8CF}" dt="2019-03-21T15:01:38.731" v="550" actId="207"/>
          <pc:sldLayoutMkLst>
            <pc:docMk/>
            <pc:sldMasterMk cId="2563760958" sldId="2147483648"/>
            <pc:sldLayoutMk cId="2713396685" sldId="2147483666"/>
          </pc:sldLayoutMkLst>
          <pc:spChg chg="mod">
            <ac:chgData name="Francesca Segala" userId="065601dc-180b-4f65-aee9-db2db5364710" providerId="ADAL" clId="{D8491F94-0831-45A6-A9BF-00F8045FC8CF}" dt="2019-03-21T14:58:47.093" v="526" actId="2711"/>
            <ac:spMkLst>
              <pc:docMk/>
              <pc:sldMasterMk cId="2563760958" sldId="2147483648"/>
              <pc:sldLayoutMk cId="2713396685" sldId="2147483666"/>
              <ac:spMk id="2" creationId="{00000000-0000-0000-0000-000000000000}"/>
            </ac:spMkLst>
          </pc:spChg>
          <pc:spChg chg="del">
            <ac:chgData name="Francesca Segala" userId="065601dc-180b-4f65-aee9-db2db5364710" providerId="ADAL" clId="{D8491F94-0831-45A6-A9BF-00F8045FC8CF}" dt="2019-03-20T13:56:07.384" v="413" actId="478"/>
            <ac:spMkLst>
              <pc:docMk/>
              <pc:sldMasterMk cId="2563760958" sldId="2147483648"/>
              <pc:sldLayoutMk cId="2713396685" sldId="2147483666"/>
              <ac:spMk id="3" creationId="{00000000-0000-0000-0000-000000000000}"/>
            </ac:spMkLst>
          </pc:spChg>
          <pc:spChg chg="add mod">
            <ac:chgData name="Francesca Segala" userId="065601dc-180b-4f65-aee9-db2db5364710" providerId="ADAL" clId="{D8491F94-0831-45A6-A9BF-00F8045FC8CF}" dt="2019-03-21T15:01:38.731" v="550" actId="207"/>
            <ac:spMkLst>
              <pc:docMk/>
              <pc:sldMasterMk cId="2563760958" sldId="2147483648"/>
              <pc:sldLayoutMk cId="2713396685" sldId="2147483666"/>
              <ac:spMk id="3" creationId="{64CE89B3-A200-4029-8928-48B1805764AB}"/>
            </ac:spMkLst>
          </pc:spChg>
          <pc:picChg chg="del">
            <ac:chgData name="Francesca Segala" userId="065601dc-180b-4f65-aee9-db2db5364710" providerId="ADAL" clId="{D8491F94-0831-45A6-A9BF-00F8045FC8CF}" dt="2019-03-20T13:56:09.560" v="414" actId="478"/>
            <ac:picMkLst>
              <pc:docMk/>
              <pc:sldMasterMk cId="2563760958" sldId="2147483648"/>
              <pc:sldLayoutMk cId="2713396685" sldId="2147483666"/>
              <ac:picMk id="7" creationId="{AE46DA1B-130E-4994-985A-C6664731A6B4}"/>
            </ac:picMkLst>
          </pc:picChg>
        </pc:sldLayoutChg>
        <pc:sldLayoutChg chg="addSp delSp modSp">
          <pc:chgData name="Francesca Segala" userId="065601dc-180b-4f65-aee9-db2db5364710" providerId="ADAL" clId="{D8491F94-0831-45A6-A9BF-00F8045FC8CF}" dt="2019-03-25T10:19:00.421" v="806" actId="14100"/>
          <pc:sldLayoutMkLst>
            <pc:docMk/>
            <pc:sldMasterMk cId="2563760958" sldId="2147483648"/>
            <pc:sldLayoutMk cId="994502409" sldId="2147483667"/>
          </pc:sldLayoutMkLst>
          <pc:spChg chg="del">
            <ac:chgData name="Francesca Segala" userId="065601dc-180b-4f65-aee9-db2db5364710" providerId="ADAL" clId="{D8491F94-0831-45A6-A9BF-00F8045FC8CF}" dt="2019-03-21T15:14:27.010" v="704" actId="478"/>
            <ac:spMkLst>
              <pc:docMk/>
              <pc:sldMasterMk cId="2563760958" sldId="2147483648"/>
              <pc:sldLayoutMk cId="994502409" sldId="2147483667"/>
              <ac:spMk id="5" creationId="{44596E71-6323-4FCF-96BE-3A329A838045}"/>
            </ac:spMkLst>
          </pc:spChg>
          <pc:spChg chg="mod">
            <ac:chgData name="Francesca Segala" userId="065601dc-180b-4f65-aee9-db2db5364710" providerId="ADAL" clId="{D8491F94-0831-45A6-A9BF-00F8045FC8CF}" dt="2019-03-25T10:18:23.969" v="798" actId="255"/>
            <ac:spMkLst>
              <pc:docMk/>
              <pc:sldMasterMk cId="2563760958" sldId="2147483648"/>
              <pc:sldLayoutMk cId="994502409" sldId="2147483667"/>
              <ac:spMk id="6" creationId="{A724C5C9-866F-4450-882D-69631B15CA2E}"/>
            </ac:spMkLst>
          </pc:spChg>
          <pc:graphicFrameChg chg="add del mod">
            <ac:chgData name="Francesca Segala" userId="065601dc-180b-4f65-aee9-db2db5364710" providerId="ADAL" clId="{D8491F94-0831-45A6-A9BF-00F8045FC8CF}" dt="2019-03-21T15:11:49.803" v="664" actId="478"/>
            <ac:graphicFrameMkLst>
              <pc:docMk/>
              <pc:sldMasterMk cId="2563760958" sldId="2147483648"/>
              <pc:sldLayoutMk cId="994502409" sldId="2147483667"/>
              <ac:graphicFrameMk id="2" creationId="{2F4966DA-C174-44F1-B35D-C634E324A4C7}"/>
            </ac:graphicFrameMkLst>
          </pc:graphicFrameChg>
          <pc:graphicFrameChg chg="add mod modGraphic">
            <ac:chgData name="Francesca Segala" userId="065601dc-180b-4f65-aee9-db2db5364710" providerId="ADAL" clId="{D8491F94-0831-45A6-A9BF-00F8045FC8CF}" dt="2019-03-25T10:19:00.421" v="806" actId="14100"/>
            <ac:graphicFrameMkLst>
              <pc:docMk/>
              <pc:sldMasterMk cId="2563760958" sldId="2147483648"/>
              <pc:sldLayoutMk cId="994502409" sldId="2147483667"/>
              <ac:graphicFrameMk id="7" creationId="{16AE453C-D850-4801-8535-240BF8B1B81C}"/>
            </ac:graphicFrameMkLst>
          </pc:graphicFrame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8/26/2020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8/26/2020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336D6D-A534-4ED6-8E13-A0AFFB262A26}"/>
              </a:ext>
            </a:extLst>
          </p:cNvPr>
          <p:cNvSpPr/>
          <p:nvPr userDrawn="1"/>
        </p:nvSpPr>
        <p:spPr>
          <a:xfrm>
            <a:off x="1" y="0"/>
            <a:ext cx="7887768" cy="6858000"/>
          </a:xfrm>
          <a:prstGeom prst="rect">
            <a:avLst/>
          </a:prstGeom>
          <a:solidFill>
            <a:srgbClr val="164B91"/>
          </a:solidFill>
          <a:ln>
            <a:solidFill>
              <a:srgbClr val="164B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14738" y="2100550"/>
            <a:ext cx="7153470" cy="1517904"/>
          </a:xfrm>
        </p:spPr>
        <p:txBody>
          <a:bodyPr anchor="t"/>
          <a:lstStyle>
            <a:lvl1pPr algn="l">
              <a:defRPr sz="5400" b="1" baseline="0">
                <a:solidFill>
                  <a:schemeClr val="tx1"/>
                </a:solidFill>
                <a:latin typeface="+mn-lt"/>
              </a:defRPr>
            </a:lvl1pPr>
          </a:lstStyle>
          <a:p>
            <a:r>
              <a:rPr lang="en-US"/>
              <a:t>Presentation Title</a:t>
            </a:r>
            <a:br>
              <a:rPr lang="en-US"/>
            </a:br>
            <a:r>
              <a:rPr lang="en-US"/>
              <a:t>[Montserrat </a:t>
            </a:r>
            <a:r>
              <a:rPr lang="en-US" err="1"/>
              <a:t>54pt</a:t>
            </a:r>
            <a:r>
              <a:rPr lang="en-US"/>
              <a:t>]</a:t>
            </a:r>
            <a:endParaRPr/>
          </a:p>
        </p:txBody>
      </p:sp>
      <p:sp>
        <p:nvSpPr>
          <p:cNvPr id="3" name="Subtitle 2"/>
          <p:cNvSpPr>
            <a:spLocks noGrp="1"/>
          </p:cNvSpPr>
          <p:nvPr>
            <p:ph type="subTitle" idx="1" hasCustomPrompt="1"/>
          </p:nvPr>
        </p:nvSpPr>
        <p:spPr>
          <a:xfrm>
            <a:off x="514738" y="3779873"/>
            <a:ext cx="7153470" cy="914400"/>
          </a:xfrm>
        </p:spPr>
        <p:txBody>
          <a:bodyPr>
            <a:normAutofit/>
          </a:bodyPr>
          <a:lstStyle>
            <a:lvl1pPr marL="0" indent="0" algn="l">
              <a:spcBef>
                <a:spcPts val="0"/>
              </a:spcBef>
              <a:buNone/>
              <a:defRPr sz="28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Presentation Subtitle</a:t>
            </a:r>
          </a:p>
          <a:p>
            <a:r>
              <a:rPr lang="en-US"/>
              <a:t>[Montserrat </a:t>
            </a:r>
            <a:r>
              <a:rPr lang="en-US" err="1"/>
              <a:t>28pt</a:t>
            </a:r>
            <a:r>
              <a:rPr lang="en-US"/>
              <a:t>]</a:t>
            </a:r>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1953" y="2660400"/>
            <a:ext cx="4234917" cy="1537200"/>
          </a:xfrm>
          <a:prstGeom prst="rect">
            <a:avLst/>
          </a:prstGeom>
        </p:spPr>
      </p:pic>
    </p:spTree>
    <p:extLst>
      <p:ext uri="{BB962C8B-B14F-4D97-AF65-F5344CB8AC3E}">
        <p14:creationId xmlns:p14="http://schemas.microsoft.com/office/powerpoint/2010/main" val="362794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596E71-6323-4FCF-96BE-3A329A838045}"/>
              </a:ext>
            </a:extLst>
          </p:cNvPr>
          <p:cNvSpPr>
            <a:spLocks noGrp="1"/>
          </p:cNvSpPr>
          <p:nvPr>
            <p:ph sz="quarter" idx="11"/>
          </p:nvPr>
        </p:nvSpPr>
        <p:spPr>
          <a:xfrm>
            <a:off x="687388" y="1362075"/>
            <a:ext cx="10817225" cy="4441825"/>
          </a:xfrm>
        </p:spPr>
        <p:txBody>
          <a:bodyPr/>
          <a:lstStyle>
            <a:lvl1pPr>
              <a:defRPr sz="28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724C5C9-866F-4450-882D-69631B15CA2E}"/>
              </a:ext>
            </a:extLst>
          </p:cNvPr>
          <p:cNvSpPr>
            <a:spLocks noGrp="1"/>
          </p:cNvSpPr>
          <p:nvPr>
            <p:ph type="title" hasCustomPrompt="1"/>
          </p:nvPr>
        </p:nvSpPr>
        <p:spPr>
          <a:xfrm>
            <a:off x="687355" y="288958"/>
            <a:ext cx="10817289" cy="978002"/>
          </a:xfrm>
        </p:spPr>
        <p:txBody>
          <a:bodyPr/>
          <a:lstStyle>
            <a:lvl1pPr>
              <a:defRPr sz="3600" b="1">
                <a:latin typeface="Montserrat" panose="00000500000000000000" pitchFamily="2" charset="0"/>
              </a:defRPr>
            </a:lvl1pPr>
          </a:lstStyle>
          <a:p>
            <a:r>
              <a:rPr lang="en-US"/>
              <a:t>Click to edit Master title style</a:t>
            </a:r>
            <a:br>
              <a:rPr lang="en-US"/>
            </a:br>
            <a:endParaRPr lang="en-US"/>
          </a:p>
        </p:txBody>
      </p:sp>
      <p:sp>
        <p:nvSpPr>
          <p:cNvPr id="4" name="Slide Number Placeholder 3">
            <a:extLst>
              <a:ext uri="{FF2B5EF4-FFF2-40B4-BE49-F238E27FC236}">
                <a16:creationId xmlns:a16="http://schemas.microsoft.com/office/drawing/2014/main" id="{B935C632-99C3-4C4B-A68F-A1BBE4251B2F}"/>
              </a:ext>
            </a:extLst>
          </p:cNvPr>
          <p:cNvSpPr>
            <a:spLocks noGrp="1"/>
          </p:cNvSpPr>
          <p:nvPr>
            <p:ph type="sldNum" sz="quarter" idx="12"/>
          </p:nvPr>
        </p:nvSpPr>
        <p:spPr/>
        <p:txBody>
          <a:bodyPr/>
          <a:lstStyle/>
          <a:p>
            <a:fld id="{A07FE49A-6E9C-4B85-8107-35BB1ACA8CC2}" type="slidenum">
              <a:rPr lang="en-US" smtClean="0"/>
              <a:pPr/>
              <a:t>‹#›</a:t>
            </a:fld>
            <a:endParaRPr lang="en-US"/>
          </a:p>
        </p:txBody>
      </p:sp>
    </p:spTree>
    <p:extLst>
      <p:ext uri="{BB962C8B-B14F-4D97-AF65-F5344CB8AC3E}">
        <p14:creationId xmlns:p14="http://schemas.microsoft.com/office/powerpoint/2010/main" val="116973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able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24C5C9-866F-4450-882D-69631B15CA2E}"/>
              </a:ext>
            </a:extLst>
          </p:cNvPr>
          <p:cNvSpPr>
            <a:spLocks noGrp="1"/>
          </p:cNvSpPr>
          <p:nvPr>
            <p:ph type="title" hasCustomPrompt="1"/>
          </p:nvPr>
        </p:nvSpPr>
        <p:spPr>
          <a:xfrm>
            <a:off x="687355" y="288958"/>
            <a:ext cx="10817289" cy="978002"/>
          </a:xfrm>
        </p:spPr>
        <p:txBody>
          <a:bodyPr/>
          <a:lstStyle>
            <a:lvl1pPr>
              <a:defRPr sz="3600" b="1">
                <a:latin typeface="Montserrat" panose="00000500000000000000" pitchFamily="2" charset="0"/>
              </a:defRPr>
            </a:lvl1pPr>
          </a:lstStyle>
          <a:p>
            <a:r>
              <a:rPr lang="en-US"/>
              <a:t>Click to edit Master title style</a:t>
            </a:r>
            <a:br>
              <a:rPr lang="en-US"/>
            </a:br>
            <a:endParaRPr lang="en-US"/>
          </a:p>
        </p:txBody>
      </p:sp>
      <p:sp>
        <p:nvSpPr>
          <p:cNvPr id="4" name="Slide Number Placeholder 3">
            <a:extLst>
              <a:ext uri="{FF2B5EF4-FFF2-40B4-BE49-F238E27FC236}">
                <a16:creationId xmlns:a16="http://schemas.microsoft.com/office/drawing/2014/main" id="{B935C632-99C3-4C4B-A68F-A1BBE4251B2F}"/>
              </a:ext>
            </a:extLst>
          </p:cNvPr>
          <p:cNvSpPr>
            <a:spLocks noGrp="1"/>
          </p:cNvSpPr>
          <p:nvPr>
            <p:ph type="sldNum" sz="quarter" idx="12"/>
          </p:nvPr>
        </p:nvSpPr>
        <p:spPr/>
        <p:txBody>
          <a:bodyPr/>
          <a:lstStyle/>
          <a:p>
            <a:fld id="{A07FE49A-6E9C-4B85-8107-35BB1ACA8CC2}" type="slidenum">
              <a:rPr lang="en-US" smtClean="0"/>
              <a:pPr/>
              <a:t>‹#›</a:t>
            </a:fld>
            <a:endParaRPr lang="en-US"/>
          </a:p>
        </p:txBody>
      </p:sp>
      <p:graphicFrame>
        <p:nvGraphicFramePr>
          <p:cNvPr id="7" name="Content Placeholder 8">
            <a:extLst>
              <a:ext uri="{FF2B5EF4-FFF2-40B4-BE49-F238E27FC236}">
                <a16:creationId xmlns:a16="http://schemas.microsoft.com/office/drawing/2014/main" id="{16AE453C-D850-4801-8535-240BF8B1B81C}"/>
              </a:ext>
            </a:extLst>
          </p:cNvPr>
          <p:cNvGraphicFramePr>
            <a:graphicFrameLocks/>
          </p:cNvGraphicFramePr>
          <p:nvPr userDrawn="1">
            <p:extLst>
              <p:ext uri="{D42A27DB-BD31-4B8C-83A1-F6EECF244321}">
                <p14:modId xmlns:p14="http://schemas.microsoft.com/office/powerpoint/2010/main" val="465592093"/>
              </p:ext>
            </p:extLst>
          </p:nvPr>
        </p:nvGraphicFramePr>
        <p:xfrm>
          <a:off x="717846" y="1456078"/>
          <a:ext cx="10836066" cy="4209786"/>
        </p:xfrm>
        <a:graphic>
          <a:graphicData uri="http://schemas.openxmlformats.org/drawingml/2006/table">
            <a:tbl>
              <a:tblPr firstRow="1" bandRow="1">
                <a:tableStyleId>{793D81CF-94F2-401A-BA57-92F5A7B2D0C5}</a:tableStyleId>
              </a:tblPr>
              <a:tblGrid>
                <a:gridCol w="1806011">
                  <a:extLst>
                    <a:ext uri="{9D8B030D-6E8A-4147-A177-3AD203B41FA5}">
                      <a16:colId xmlns:a16="http://schemas.microsoft.com/office/drawing/2014/main" val="708379752"/>
                    </a:ext>
                  </a:extLst>
                </a:gridCol>
                <a:gridCol w="1806011">
                  <a:extLst>
                    <a:ext uri="{9D8B030D-6E8A-4147-A177-3AD203B41FA5}">
                      <a16:colId xmlns:a16="http://schemas.microsoft.com/office/drawing/2014/main" val="3388440498"/>
                    </a:ext>
                  </a:extLst>
                </a:gridCol>
                <a:gridCol w="1806011">
                  <a:extLst>
                    <a:ext uri="{9D8B030D-6E8A-4147-A177-3AD203B41FA5}">
                      <a16:colId xmlns:a16="http://schemas.microsoft.com/office/drawing/2014/main" val="2799140929"/>
                    </a:ext>
                  </a:extLst>
                </a:gridCol>
                <a:gridCol w="1806011">
                  <a:extLst>
                    <a:ext uri="{9D8B030D-6E8A-4147-A177-3AD203B41FA5}">
                      <a16:colId xmlns:a16="http://schemas.microsoft.com/office/drawing/2014/main" val="3682947224"/>
                    </a:ext>
                  </a:extLst>
                </a:gridCol>
                <a:gridCol w="1806011">
                  <a:extLst>
                    <a:ext uri="{9D8B030D-6E8A-4147-A177-3AD203B41FA5}">
                      <a16:colId xmlns:a16="http://schemas.microsoft.com/office/drawing/2014/main" val="1180409189"/>
                    </a:ext>
                  </a:extLst>
                </a:gridCol>
                <a:gridCol w="1806011">
                  <a:extLst>
                    <a:ext uri="{9D8B030D-6E8A-4147-A177-3AD203B41FA5}">
                      <a16:colId xmlns:a16="http://schemas.microsoft.com/office/drawing/2014/main" val="3013492965"/>
                    </a:ext>
                  </a:extLst>
                </a:gridCol>
              </a:tblGrid>
              <a:tr h="493038">
                <a:tc>
                  <a:txBody>
                    <a:bodyPr/>
                    <a:lstStyle/>
                    <a:p>
                      <a:r>
                        <a:rPr lang="en-US" sz="2000"/>
                        <a:t>Colum 1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a:t>Colum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6618344"/>
                  </a:ext>
                </a:extLst>
              </a:tr>
              <a:tr h="493038">
                <a:tc>
                  <a:txBody>
                    <a:bodyPr/>
                    <a:lstStyle/>
                    <a:p>
                      <a:r>
                        <a:rPr lang="en-US" sz="2000">
                          <a:solidFill>
                            <a:srgbClr val="5B616B"/>
                          </a:solidFill>
                        </a:rPr>
                        <a:t>1</a:t>
                      </a:r>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r>
                        <a:rPr lang="en-US" sz="2000">
                          <a:solidFill>
                            <a:srgbClr val="5B616B"/>
                          </a:solidFill>
                        </a:rPr>
                        <a:t>2</a:t>
                      </a:r>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sz="2000"/>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4B91"/>
                      </a:solidFill>
                      <a:prstDash val="solid"/>
                      <a:round/>
                      <a:headEnd type="none" w="med" len="med"/>
                      <a:tailEnd type="none" w="med" len="med"/>
                    </a:lnB>
                  </a:tcPr>
                </a:tc>
                <a:extLst>
                  <a:ext uri="{0D108BD9-81ED-4DB2-BD59-A6C34878D82A}">
                    <a16:rowId xmlns:a16="http://schemas.microsoft.com/office/drawing/2014/main" val="925777593"/>
                  </a:ext>
                </a:extLst>
              </a:tr>
              <a:tr h="461433">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extLst>
                  <a:ext uri="{0D108BD9-81ED-4DB2-BD59-A6C34878D82A}">
                    <a16:rowId xmlns:a16="http://schemas.microsoft.com/office/drawing/2014/main" val="1029251738"/>
                  </a:ext>
                </a:extLst>
              </a:tr>
              <a:tr h="461433">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solidFill>
                          <a:srgbClr val="5B616B"/>
                        </a:solidFill>
                      </a:endParaRPr>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extLst>
                  <a:ext uri="{0D108BD9-81ED-4DB2-BD59-A6C34878D82A}">
                    <a16:rowId xmlns:a16="http://schemas.microsoft.com/office/drawing/2014/main" val="49108913"/>
                  </a:ext>
                </a:extLst>
              </a:tr>
              <a:tr h="461433">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extLst>
                  <a:ext uri="{0D108BD9-81ED-4DB2-BD59-A6C34878D82A}">
                    <a16:rowId xmlns:a16="http://schemas.microsoft.com/office/drawing/2014/main" val="4174637580"/>
                  </a:ext>
                </a:extLst>
              </a:tr>
              <a:tr h="461433">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extLst>
                  <a:ext uri="{0D108BD9-81ED-4DB2-BD59-A6C34878D82A}">
                    <a16:rowId xmlns:a16="http://schemas.microsoft.com/office/drawing/2014/main" val="3005887707"/>
                  </a:ext>
                </a:extLst>
              </a:tr>
              <a:tr h="461433">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extLst>
                  <a:ext uri="{0D108BD9-81ED-4DB2-BD59-A6C34878D82A}">
                    <a16:rowId xmlns:a16="http://schemas.microsoft.com/office/drawing/2014/main" val="1247656023"/>
                  </a:ext>
                </a:extLst>
              </a:tr>
              <a:tr h="461433">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extLst>
                  <a:ext uri="{0D108BD9-81ED-4DB2-BD59-A6C34878D82A}">
                    <a16:rowId xmlns:a16="http://schemas.microsoft.com/office/drawing/2014/main" val="833945288"/>
                  </a:ext>
                </a:extLst>
              </a:tr>
              <a:tr h="455112">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tc>
                  <a:txBody>
                    <a:bodyPr/>
                    <a:lstStyle/>
                    <a:p>
                      <a:endParaRPr lang="en-US"/>
                    </a:p>
                  </a:txBody>
                  <a:tcPr>
                    <a:lnL w="12700" cap="flat" cmpd="sng" algn="ctr">
                      <a:solidFill>
                        <a:srgbClr val="164B91"/>
                      </a:solidFill>
                      <a:prstDash val="solid"/>
                      <a:round/>
                      <a:headEnd type="none" w="med" len="med"/>
                      <a:tailEnd type="none" w="med" len="med"/>
                    </a:lnL>
                    <a:lnR w="12700" cap="flat" cmpd="sng" algn="ctr">
                      <a:solidFill>
                        <a:srgbClr val="164B91"/>
                      </a:solidFill>
                      <a:prstDash val="solid"/>
                      <a:round/>
                      <a:headEnd type="none" w="med" len="med"/>
                      <a:tailEnd type="none" w="med" len="med"/>
                    </a:lnR>
                    <a:lnT w="12700" cap="flat" cmpd="sng" algn="ctr">
                      <a:solidFill>
                        <a:srgbClr val="164B91"/>
                      </a:solidFill>
                      <a:prstDash val="solid"/>
                      <a:round/>
                      <a:headEnd type="none" w="med" len="med"/>
                      <a:tailEnd type="none" w="med" len="med"/>
                    </a:lnT>
                    <a:lnB w="12700" cap="flat" cmpd="sng" algn="ctr">
                      <a:solidFill>
                        <a:srgbClr val="164B91"/>
                      </a:solidFill>
                      <a:prstDash val="solid"/>
                      <a:round/>
                      <a:headEnd type="none" w="med" len="med"/>
                      <a:tailEnd type="none" w="med" len="med"/>
                    </a:lnB>
                  </a:tcPr>
                </a:tc>
                <a:extLst>
                  <a:ext uri="{0D108BD9-81ED-4DB2-BD59-A6C34878D82A}">
                    <a16:rowId xmlns:a16="http://schemas.microsoft.com/office/drawing/2014/main" val="4001618822"/>
                  </a:ext>
                </a:extLst>
              </a:tr>
            </a:tbl>
          </a:graphicData>
        </a:graphic>
      </p:graphicFrame>
    </p:spTree>
    <p:extLst>
      <p:ext uri="{BB962C8B-B14F-4D97-AF65-F5344CB8AC3E}">
        <p14:creationId xmlns:p14="http://schemas.microsoft.com/office/powerpoint/2010/main" val="99450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_2">
    <p:bg>
      <p:bgPr>
        <a:solidFill>
          <a:srgbClr val="164B9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922" y="1080655"/>
            <a:ext cx="10898155" cy="2092127"/>
          </a:xfrm>
        </p:spPr>
        <p:txBody>
          <a:bodyPr anchor="t"/>
          <a:lstStyle>
            <a:lvl1pPr algn="ctr">
              <a:defRPr sz="5400" b="1">
                <a:solidFill>
                  <a:schemeClr val="tx1"/>
                </a:solidFill>
                <a:latin typeface="+mn-lt"/>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a:p>
        </p:txBody>
      </p:sp>
      <p:sp>
        <p:nvSpPr>
          <p:cNvPr id="3" name="Subtitle 2"/>
          <p:cNvSpPr>
            <a:spLocks noGrp="1"/>
          </p:cNvSpPr>
          <p:nvPr>
            <p:ph type="subTitle" idx="1" hasCustomPrompt="1"/>
          </p:nvPr>
        </p:nvSpPr>
        <p:spPr>
          <a:xfrm>
            <a:off x="646923" y="3334201"/>
            <a:ext cx="10898155" cy="914400"/>
          </a:xfrm>
        </p:spPr>
        <p:txBody>
          <a:bodyPr>
            <a:normAutofit/>
          </a:bodyPr>
          <a:lstStyle>
            <a:lvl1pPr marL="0" indent="0" algn="ctr">
              <a:spcBef>
                <a:spcPts val="0"/>
              </a:spcBef>
              <a:buNone/>
              <a:defRPr sz="2800" cap="none" baseline="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2021" y="4903462"/>
            <a:ext cx="3867956" cy="1404000"/>
          </a:xfrm>
          <a:prstGeom prst="rect">
            <a:avLst/>
          </a:prstGeom>
        </p:spPr>
      </p:pic>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600" b="1">
                <a:latin typeface="Montserrat" panose="00000500000000000000" pitchFamily="2"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a:p>
        </p:txBody>
      </p:sp>
      <p:sp>
        <p:nvSpPr>
          <p:cNvPr id="3" name="Content Placeholder 2"/>
          <p:cNvSpPr>
            <a:spLocks noGrp="1"/>
          </p:cNvSpPr>
          <p:nvPr>
            <p:ph sz="half" idx="1" hasCustomPrompt="1"/>
          </p:nvPr>
        </p:nvSpPr>
        <p:spPr>
          <a:xfrm>
            <a:off x="775671" y="1453371"/>
            <a:ext cx="10924320" cy="4327266"/>
          </a:xfrm>
        </p:spPr>
        <p:txBody>
          <a:bodyPr>
            <a:normAutofit/>
          </a:bodyPr>
          <a:lstStyle>
            <a:lvl1pPr marL="388620" indent="-342900">
              <a:buFont typeface="Arial" panose="020B0604020202020204" pitchFamily="34" charset="0"/>
              <a:buChar char="•"/>
              <a:defRPr sz="2800">
                <a:solidFill>
                  <a:srgbClr val="5B616B"/>
                </a:solidFill>
              </a:defRPr>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a:t>
            </a:r>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lvl="0"/>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lvl="0"/>
            <a:endParaRPr lang="en-US"/>
          </a:p>
        </p:txBody>
      </p:sp>
      <p:sp>
        <p:nvSpPr>
          <p:cNvPr id="4" name="Slide Number Placeholder 3">
            <a:extLst>
              <a:ext uri="{FF2B5EF4-FFF2-40B4-BE49-F238E27FC236}">
                <a16:creationId xmlns:a16="http://schemas.microsoft.com/office/drawing/2014/main" id="{262030EC-8C82-413F-BA6E-F987EACAE656}"/>
              </a:ext>
            </a:extLst>
          </p:cNvPr>
          <p:cNvSpPr>
            <a:spLocks noGrp="1"/>
          </p:cNvSpPr>
          <p:nvPr>
            <p:ph type="sldNum" sz="quarter" idx="10"/>
          </p:nvPr>
        </p:nvSpPr>
        <p:spPr>
          <a:xfrm>
            <a:off x="765561" y="6296529"/>
            <a:ext cx="712861" cy="365125"/>
          </a:xfrm>
        </p:spPr>
        <p:txBody>
          <a:bodyPr/>
          <a:lstStyle/>
          <a:p>
            <a:fld id="{A07FE49A-6E9C-4B85-8107-35BB1ACA8CC2}" type="slidenum">
              <a:rPr lang="en-US" smtClean="0"/>
              <a:pPr/>
              <a:t>‹#›</a:t>
            </a:fld>
            <a:endParaRPr lang="en-US"/>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lumns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0682" y="1354975"/>
            <a:ext cx="5385318" cy="4497185"/>
          </a:xfrm>
        </p:spPr>
        <p:txBody>
          <a:bodyPr>
            <a:normAutofit/>
          </a:bodyPr>
          <a:lstStyle>
            <a:lvl1pPr>
              <a:defRPr sz="2800">
                <a:solidFill>
                  <a:srgbClr val="5B616B"/>
                </a:solidFill>
              </a:defRPr>
            </a:lvl1pPr>
            <a:lvl2pPr>
              <a:defRPr sz="2400">
                <a:solidFill>
                  <a:srgbClr val="5B616B"/>
                </a:solidFill>
              </a:defRPr>
            </a:lvl2pPr>
            <a:lvl3pPr>
              <a:defRPr sz="2000">
                <a:solidFill>
                  <a:srgbClr val="5B616B"/>
                </a:solidFill>
              </a:defRPr>
            </a:lvl3pPr>
            <a:lvl4pPr>
              <a:defRPr sz="1800">
                <a:solidFill>
                  <a:srgbClr val="5B616B"/>
                </a:solidFill>
              </a:defRPr>
            </a:lvl4pPr>
            <a:lvl5pPr>
              <a:defRPr sz="1600">
                <a:solidFill>
                  <a:srgbClr val="5B616B"/>
                </a:solidFill>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a:p>
        </p:txBody>
      </p:sp>
      <p:sp>
        <p:nvSpPr>
          <p:cNvPr id="8" name="Title 1">
            <a:extLst>
              <a:ext uri="{FF2B5EF4-FFF2-40B4-BE49-F238E27FC236}">
                <a16:creationId xmlns:a16="http://schemas.microsoft.com/office/drawing/2014/main" id="{3E5F9CC8-EFCA-4432-8BBF-FB1556A4FF89}"/>
              </a:ext>
            </a:extLst>
          </p:cNvPr>
          <p:cNvSpPr>
            <a:spLocks noGrp="1"/>
          </p:cNvSpPr>
          <p:nvPr>
            <p:ph type="title"/>
          </p:nvPr>
        </p:nvSpPr>
        <p:spPr>
          <a:xfrm>
            <a:off x="710682" y="419745"/>
            <a:ext cx="10770636" cy="586096"/>
          </a:xfrm>
        </p:spPr>
        <p:txBody>
          <a:bodyPr anchor="t">
            <a:normAutofit/>
          </a:bodyPr>
          <a:lstStyle>
            <a:lvl1pPr>
              <a:defRPr sz="3600" b="1">
                <a:latin typeface="Montserrat" panose="00000500000000000000" pitchFamily="2" charset="0"/>
              </a:defRPr>
            </a:lvl1pPr>
          </a:lstStyle>
          <a:p>
            <a:r>
              <a:rPr lang="en-US"/>
              <a:t>Click to edit Master title style</a:t>
            </a:r>
            <a:endParaRPr/>
          </a:p>
        </p:txBody>
      </p:sp>
      <p:sp>
        <p:nvSpPr>
          <p:cNvPr id="5" name="Content Placeholder 2">
            <a:extLst>
              <a:ext uri="{FF2B5EF4-FFF2-40B4-BE49-F238E27FC236}">
                <a16:creationId xmlns:a16="http://schemas.microsoft.com/office/drawing/2014/main" id="{1E6F08F8-231A-434B-917E-2B08C640D3DB}"/>
              </a:ext>
            </a:extLst>
          </p:cNvPr>
          <p:cNvSpPr>
            <a:spLocks noGrp="1"/>
          </p:cNvSpPr>
          <p:nvPr>
            <p:ph idx="10"/>
          </p:nvPr>
        </p:nvSpPr>
        <p:spPr>
          <a:xfrm>
            <a:off x="6096000" y="1354975"/>
            <a:ext cx="5385318" cy="4497184"/>
          </a:xfrm>
        </p:spPr>
        <p:txBody>
          <a:bodyPr>
            <a:normAutofit/>
          </a:bodyPr>
          <a:lstStyle>
            <a:lvl1pPr>
              <a:defRPr sz="2800">
                <a:solidFill>
                  <a:srgbClr val="5B616B"/>
                </a:solidFill>
              </a:defRPr>
            </a:lvl1pPr>
            <a:lvl2pPr>
              <a:defRPr sz="2400">
                <a:solidFill>
                  <a:srgbClr val="5B616B"/>
                </a:solidFill>
              </a:defRPr>
            </a:lvl2pPr>
            <a:lvl3pPr>
              <a:defRPr sz="2000">
                <a:solidFill>
                  <a:srgbClr val="5B616B"/>
                </a:solidFill>
              </a:defRPr>
            </a:lvl3pPr>
            <a:lvl4pPr>
              <a:defRPr sz="1800">
                <a:solidFill>
                  <a:srgbClr val="5B616B"/>
                </a:solidFill>
              </a:defRPr>
            </a:lvl4pPr>
            <a:lvl5pPr>
              <a:defRPr sz="1600">
                <a:solidFill>
                  <a:srgbClr val="5B616B"/>
                </a:solidFill>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a:p>
        </p:txBody>
      </p:sp>
      <p:sp>
        <p:nvSpPr>
          <p:cNvPr id="2" name="Slide Number Placeholder 1">
            <a:extLst>
              <a:ext uri="{FF2B5EF4-FFF2-40B4-BE49-F238E27FC236}">
                <a16:creationId xmlns:a16="http://schemas.microsoft.com/office/drawing/2014/main" id="{2807C5B0-5C95-42E9-B81E-4ABF5219AB9A}"/>
              </a:ext>
            </a:extLst>
          </p:cNvPr>
          <p:cNvSpPr>
            <a:spLocks noGrp="1"/>
          </p:cNvSpPr>
          <p:nvPr>
            <p:ph type="sldNum" sz="quarter" idx="11"/>
          </p:nvPr>
        </p:nvSpPr>
        <p:spPr/>
        <p:txBody>
          <a:bodyPr/>
          <a:lstStyle/>
          <a:p>
            <a:fld id="{A07FE49A-6E9C-4B85-8107-35BB1ACA8CC2}" type="slidenum">
              <a:rPr lang="en-US" smtClean="0"/>
              <a:pPr/>
              <a:t>‹#›</a:t>
            </a:fld>
            <a:endParaRPr lang="en-US"/>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_1">
    <p:bg>
      <p:bgPr>
        <a:solidFill>
          <a:srgbClr val="164B9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FD8B22-7A6E-460B-B178-C995C7AA4B69}"/>
              </a:ext>
            </a:extLst>
          </p:cNvPr>
          <p:cNvSpPr/>
          <p:nvPr userDrawn="1"/>
        </p:nvSpPr>
        <p:spPr>
          <a:xfrm>
            <a:off x="8221286" y="0"/>
            <a:ext cx="39707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3DF5B67-0D3A-49BE-B689-56FE6EFAD710}"/>
              </a:ext>
            </a:extLst>
          </p:cNvPr>
          <p:cNvSpPr>
            <a:spLocks noGrp="1"/>
          </p:cNvSpPr>
          <p:nvPr>
            <p:ph type="ctrTitle" hasCustomPrompt="1"/>
          </p:nvPr>
        </p:nvSpPr>
        <p:spPr>
          <a:xfrm>
            <a:off x="514738" y="2893661"/>
            <a:ext cx="7153470" cy="1070679"/>
          </a:xfrm>
        </p:spPr>
        <p:txBody>
          <a:bodyPr anchor="t">
            <a:noAutofit/>
          </a:bodyPr>
          <a:lstStyle>
            <a:lvl1pPr algn="l">
              <a:defRPr sz="3600" b="1">
                <a:solidFill>
                  <a:schemeClr val="tx1"/>
                </a:solidFill>
                <a:latin typeface="Montserrat" panose="00000500000000000000" pitchFamily="2"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a:p>
        </p:txBody>
      </p:sp>
      <p:sp>
        <p:nvSpPr>
          <p:cNvPr id="10" name="Text Placeholder 3">
            <a:extLst>
              <a:ext uri="{FF2B5EF4-FFF2-40B4-BE49-F238E27FC236}">
                <a16:creationId xmlns:a16="http://schemas.microsoft.com/office/drawing/2014/main" id="{8D9365B8-BDDC-45AE-BA20-5609457092E2}"/>
              </a:ext>
            </a:extLst>
          </p:cNvPr>
          <p:cNvSpPr>
            <a:spLocks noGrp="1"/>
          </p:cNvSpPr>
          <p:nvPr>
            <p:ph type="body" sz="half" idx="2"/>
          </p:nvPr>
        </p:nvSpPr>
        <p:spPr>
          <a:xfrm>
            <a:off x="8626491" y="1572529"/>
            <a:ext cx="3050771" cy="3265715"/>
          </a:xfrm>
        </p:spPr>
        <p:txBody>
          <a:bodyPr>
            <a:normAutofit/>
          </a:bodyPr>
          <a:lstStyle>
            <a:lvl1pPr marL="0" indent="0">
              <a:spcBef>
                <a:spcPts val="1200"/>
              </a:spcBef>
              <a:buNone/>
              <a:defRPr sz="2800">
                <a:solidFill>
                  <a:srgbClr val="5B616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Slide Number Placeholder 1">
            <a:extLst>
              <a:ext uri="{FF2B5EF4-FFF2-40B4-BE49-F238E27FC236}">
                <a16:creationId xmlns:a16="http://schemas.microsoft.com/office/drawing/2014/main" id="{3E2282FA-3BE9-4F09-AF34-4C1E47D9DDF8}"/>
              </a:ext>
            </a:extLst>
          </p:cNvPr>
          <p:cNvSpPr>
            <a:spLocks noGrp="1"/>
          </p:cNvSpPr>
          <p:nvPr>
            <p:ph type="sldNum" sz="quarter" idx="10"/>
          </p:nvPr>
        </p:nvSpPr>
        <p:spPr/>
        <p:txBody>
          <a:bodyPr/>
          <a:lstStyle>
            <a:lvl1pPr>
              <a:defRPr>
                <a:solidFill>
                  <a:schemeClr val="tx1"/>
                </a:solidFill>
              </a:defRPr>
            </a:lvl1pPr>
          </a:lstStyle>
          <a:p>
            <a:fld id="{A07FE49A-6E9C-4B85-8107-35BB1ACA8CC2}" type="slidenum">
              <a:rPr lang="en-US" smtClean="0"/>
              <a:pPr/>
              <a:t>‹#›</a:t>
            </a:fld>
            <a:endParaRPr lang="en-US"/>
          </a:p>
        </p:txBody>
      </p:sp>
    </p:spTree>
    <p:extLst>
      <p:ext uri="{BB962C8B-B14F-4D97-AF65-F5344CB8AC3E}">
        <p14:creationId xmlns:p14="http://schemas.microsoft.com/office/powerpoint/2010/main" val="110535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rgbClr val="164B9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923" y="2984270"/>
            <a:ext cx="10898155" cy="889461"/>
          </a:xfrm>
        </p:spPr>
        <p:txBody>
          <a:bodyPr anchor="t"/>
          <a:lstStyle>
            <a:lvl1pPr algn="ctr">
              <a:defRPr sz="5400" b="1">
                <a:solidFill>
                  <a:schemeClr val="tx1"/>
                </a:solidFill>
                <a:latin typeface="+mn-lt"/>
              </a:defRPr>
            </a:lvl1pPr>
          </a:lstStyle>
          <a:p>
            <a:r>
              <a:rPr lang="en-US"/>
              <a:t>Lorem ipsum dolor sit </a:t>
            </a:r>
            <a:r>
              <a:rPr lang="en-US" err="1"/>
              <a:t>amet</a:t>
            </a:r>
            <a:endParaRPr/>
          </a:p>
        </p:txBody>
      </p:sp>
      <p:sp>
        <p:nvSpPr>
          <p:cNvPr id="3" name="Slide Number Placeholder 2">
            <a:extLst>
              <a:ext uri="{FF2B5EF4-FFF2-40B4-BE49-F238E27FC236}">
                <a16:creationId xmlns:a16="http://schemas.microsoft.com/office/drawing/2014/main" id="{64CE89B3-A200-4029-8928-48B1805764AB}"/>
              </a:ext>
            </a:extLst>
          </p:cNvPr>
          <p:cNvSpPr>
            <a:spLocks noGrp="1"/>
          </p:cNvSpPr>
          <p:nvPr>
            <p:ph type="sldNum" sz="quarter" idx="10"/>
          </p:nvPr>
        </p:nvSpPr>
        <p:spPr/>
        <p:txBody>
          <a:bodyPr/>
          <a:lstStyle>
            <a:lvl1pPr>
              <a:defRPr>
                <a:solidFill>
                  <a:schemeClr val="tx1"/>
                </a:solidFill>
              </a:defRPr>
            </a:lvl1pPr>
          </a:lstStyle>
          <a:p>
            <a:fld id="{A07FE49A-6E9C-4B85-8107-35BB1ACA8CC2}" type="slidenum">
              <a:rPr lang="en-US" smtClean="0"/>
              <a:pPr/>
              <a:t>‹#›</a:t>
            </a:fld>
            <a:endParaRPr lang="en-US"/>
          </a:p>
        </p:txBody>
      </p:sp>
    </p:spTree>
    <p:extLst>
      <p:ext uri="{BB962C8B-B14F-4D97-AF65-F5344CB8AC3E}">
        <p14:creationId xmlns:p14="http://schemas.microsoft.com/office/powerpoint/2010/main" val="271339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ndscape 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hasCustomPrompt="1"/>
          </p:nvPr>
        </p:nvSpPr>
        <p:spPr>
          <a:xfrm>
            <a:off x="4810396" y="932125"/>
            <a:ext cx="6702552" cy="4470296"/>
          </a:xfrm>
          <a:solidFill>
            <a:srgbClr val="00A6CE"/>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Upload Picture</a:t>
            </a:r>
          </a:p>
          <a:p>
            <a:endParaRPr/>
          </a:p>
        </p:txBody>
      </p:sp>
      <p:sp>
        <p:nvSpPr>
          <p:cNvPr id="10" name="Title 1">
            <a:extLst>
              <a:ext uri="{FF2B5EF4-FFF2-40B4-BE49-F238E27FC236}">
                <a16:creationId xmlns:a16="http://schemas.microsoft.com/office/drawing/2014/main" id="{6036770D-52C8-45B8-8FFE-0E688C1AF305}"/>
              </a:ext>
            </a:extLst>
          </p:cNvPr>
          <p:cNvSpPr>
            <a:spLocks noGrp="1"/>
          </p:cNvSpPr>
          <p:nvPr>
            <p:ph type="title" hasCustomPrompt="1"/>
          </p:nvPr>
        </p:nvSpPr>
        <p:spPr>
          <a:xfrm>
            <a:off x="679052" y="606489"/>
            <a:ext cx="4053747" cy="1880491"/>
          </a:xfrm>
        </p:spPr>
        <p:txBody>
          <a:bodyPr anchor="t">
            <a:noAutofit/>
          </a:bodyPr>
          <a:lstStyle>
            <a:lvl1pPr>
              <a:defRPr sz="3600" b="1">
                <a:latin typeface="Montserrat" panose="00000500000000000000" pitchFamily="2" charset="0"/>
              </a:defRPr>
            </a:lvl1pPr>
          </a:lstStyle>
          <a:p>
            <a:r>
              <a:rPr lang="en-US"/>
              <a:t>Click to edit Master title style</a:t>
            </a:r>
            <a:br>
              <a:rPr lang="en-US"/>
            </a:br>
            <a:endParaRPr/>
          </a:p>
        </p:txBody>
      </p:sp>
      <p:sp>
        <p:nvSpPr>
          <p:cNvPr id="11" name="Text Placeholder 3">
            <a:extLst>
              <a:ext uri="{FF2B5EF4-FFF2-40B4-BE49-F238E27FC236}">
                <a16:creationId xmlns:a16="http://schemas.microsoft.com/office/drawing/2014/main" id="{6CA00F79-A7D6-49C1-A1F8-2EC8677E6F7E}"/>
              </a:ext>
            </a:extLst>
          </p:cNvPr>
          <p:cNvSpPr>
            <a:spLocks noGrp="1"/>
          </p:cNvSpPr>
          <p:nvPr>
            <p:ph type="body" sz="half" idx="2"/>
          </p:nvPr>
        </p:nvSpPr>
        <p:spPr>
          <a:xfrm>
            <a:off x="679052" y="2472611"/>
            <a:ext cx="4053747" cy="3265715"/>
          </a:xfrm>
        </p:spPr>
        <p:txBody>
          <a:bodyPr>
            <a:normAutofit/>
          </a:bodyPr>
          <a:lstStyle>
            <a:lvl1pPr marL="0" indent="0">
              <a:spcBef>
                <a:spcPts val="1200"/>
              </a:spcBef>
              <a:buNone/>
              <a:defRPr sz="2800">
                <a:solidFill>
                  <a:srgbClr val="5B616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Slide Number Placeholder 1">
            <a:extLst>
              <a:ext uri="{FF2B5EF4-FFF2-40B4-BE49-F238E27FC236}">
                <a16:creationId xmlns:a16="http://schemas.microsoft.com/office/drawing/2014/main" id="{FEE00202-8CDB-4D1D-882A-41CC0F18EC46}"/>
              </a:ext>
            </a:extLst>
          </p:cNvPr>
          <p:cNvSpPr>
            <a:spLocks noGrp="1"/>
          </p:cNvSpPr>
          <p:nvPr>
            <p:ph type="sldNum" sz="quarter" idx="10"/>
          </p:nvPr>
        </p:nvSpPr>
        <p:spPr/>
        <p:txBody>
          <a:bodyPr/>
          <a:lstStyle/>
          <a:p>
            <a:fld id="{A07FE49A-6E9C-4B85-8107-35BB1ACA8CC2}" type="slidenum">
              <a:rPr lang="en-US" smtClean="0"/>
              <a:pPr/>
              <a:t>‹#›</a:t>
            </a:fld>
            <a:endParaRPr lang="en-US"/>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rait 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hasCustomPrompt="1"/>
          </p:nvPr>
        </p:nvSpPr>
        <p:spPr>
          <a:xfrm>
            <a:off x="7732493" y="606489"/>
            <a:ext cx="3780455" cy="5131837"/>
          </a:xfrm>
          <a:solidFill>
            <a:srgbClr val="00A6CE"/>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upload Picture</a:t>
            </a:r>
          </a:p>
        </p:txBody>
      </p:sp>
      <p:sp>
        <p:nvSpPr>
          <p:cNvPr id="10" name="Title 1">
            <a:extLst>
              <a:ext uri="{FF2B5EF4-FFF2-40B4-BE49-F238E27FC236}">
                <a16:creationId xmlns:a16="http://schemas.microsoft.com/office/drawing/2014/main" id="{6036770D-52C8-45B8-8FFE-0E688C1AF305}"/>
              </a:ext>
            </a:extLst>
          </p:cNvPr>
          <p:cNvSpPr>
            <a:spLocks noGrp="1"/>
          </p:cNvSpPr>
          <p:nvPr>
            <p:ph type="title" hasCustomPrompt="1"/>
          </p:nvPr>
        </p:nvSpPr>
        <p:spPr>
          <a:xfrm>
            <a:off x="679052" y="606490"/>
            <a:ext cx="6780151" cy="956304"/>
          </a:xfrm>
        </p:spPr>
        <p:txBody>
          <a:bodyPr anchor="t">
            <a:normAutofit/>
          </a:bodyPr>
          <a:lstStyle>
            <a:lvl1pPr>
              <a:defRPr sz="3600" b="1">
                <a:latin typeface="Montserrat" panose="00000500000000000000" pitchFamily="2" charset="0"/>
              </a:defRPr>
            </a:lvl1pPr>
          </a:lstStyle>
          <a:p>
            <a:r>
              <a:rPr lang="en-US"/>
              <a:t>Click to edit Master title style</a:t>
            </a:r>
            <a:br>
              <a:rPr lang="en-US"/>
            </a:br>
            <a:endParaRPr/>
          </a:p>
        </p:txBody>
      </p:sp>
      <p:sp>
        <p:nvSpPr>
          <p:cNvPr id="11" name="Text Placeholder 3">
            <a:extLst>
              <a:ext uri="{FF2B5EF4-FFF2-40B4-BE49-F238E27FC236}">
                <a16:creationId xmlns:a16="http://schemas.microsoft.com/office/drawing/2014/main" id="{6CA00F79-A7D6-49C1-A1F8-2EC8677E6F7E}"/>
              </a:ext>
            </a:extLst>
          </p:cNvPr>
          <p:cNvSpPr>
            <a:spLocks noGrp="1"/>
          </p:cNvSpPr>
          <p:nvPr>
            <p:ph type="body" sz="half" idx="2"/>
          </p:nvPr>
        </p:nvSpPr>
        <p:spPr>
          <a:xfrm>
            <a:off x="679052" y="1745673"/>
            <a:ext cx="6780151" cy="3992653"/>
          </a:xfrm>
        </p:spPr>
        <p:txBody>
          <a:bodyPr>
            <a:normAutofit/>
          </a:bodyPr>
          <a:lstStyle>
            <a:lvl1pPr marL="0" indent="0">
              <a:spcBef>
                <a:spcPts val="1200"/>
              </a:spcBef>
              <a:buNone/>
              <a:defRPr sz="2800">
                <a:solidFill>
                  <a:srgbClr val="5B616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Slide Number Placeholder 1">
            <a:extLst>
              <a:ext uri="{FF2B5EF4-FFF2-40B4-BE49-F238E27FC236}">
                <a16:creationId xmlns:a16="http://schemas.microsoft.com/office/drawing/2014/main" id="{F0D2CFB9-6D28-4771-B211-40E876D32F39}"/>
              </a:ext>
            </a:extLst>
          </p:cNvPr>
          <p:cNvSpPr>
            <a:spLocks noGrp="1"/>
          </p:cNvSpPr>
          <p:nvPr>
            <p:ph type="sldNum" sz="quarter" idx="10"/>
          </p:nvPr>
        </p:nvSpPr>
        <p:spPr/>
        <p:txBody>
          <a:bodyPr/>
          <a:lstStyle/>
          <a:p>
            <a:fld id="{A07FE49A-6E9C-4B85-8107-35BB1ACA8CC2}" type="slidenum">
              <a:rPr lang="en-US" smtClean="0"/>
              <a:pPr/>
              <a:t>‹#›</a:t>
            </a:fld>
            <a:endParaRPr lang="en-US"/>
          </a:p>
        </p:txBody>
      </p:sp>
    </p:spTree>
    <p:extLst>
      <p:ext uri="{BB962C8B-B14F-4D97-AF65-F5344CB8AC3E}">
        <p14:creationId xmlns:p14="http://schemas.microsoft.com/office/powerpoint/2010/main" val="336928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5A4E-E2AF-4153-AD47-58F7804CE536}"/>
              </a:ext>
            </a:extLst>
          </p:cNvPr>
          <p:cNvSpPr>
            <a:spLocks noGrp="1"/>
          </p:cNvSpPr>
          <p:nvPr>
            <p:ph type="title" hasCustomPrompt="1"/>
          </p:nvPr>
        </p:nvSpPr>
        <p:spPr/>
        <p:txBody>
          <a:bodyPr>
            <a:noAutofit/>
          </a:bodyPr>
          <a:lstStyle>
            <a:lvl1pPr>
              <a:defRPr sz="3600" b="1">
                <a:latin typeface="Montserrat" panose="00000500000000000000" pitchFamily="2" charset="0"/>
              </a:defRPr>
            </a:lvl1pPr>
          </a:lstStyle>
          <a:p>
            <a:r>
              <a:rPr lang="en-US"/>
              <a:t>Click to edit Master title style</a:t>
            </a:r>
            <a:br>
              <a:rPr lang="en-US"/>
            </a:br>
            <a:endParaRPr lang="en-US"/>
          </a:p>
        </p:txBody>
      </p:sp>
      <p:sp>
        <p:nvSpPr>
          <p:cNvPr id="5" name="Chart Placeholder 4">
            <a:extLst>
              <a:ext uri="{FF2B5EF4-FFF2-40B4-BE49-F238E27FC236}">
                <a16:creationId xmlns:a16="http://schemas.microsoft.com/office/drawing/2014/main" id="{2E895D8E-3595-440D-9A84-4A2E026FF784}"/>
              </a:ext>
            </a:extLst>
          </p:cNvPr>
          <p:cNvSpPr>
            <a:spLocks noGrp="1"/>
          </p:cNvSpPr>
          <p:nvPr>
            <p:ph type="chart" sz="quarter" idx="11"/>
          </p:nvPr>
        </p:nvSpPr>
        <p:spPr>
          <a:xfrm>
            <a:off x="772368" y="1585913"/>
            <a:ext cx="10817225" cy="4087812"/>
          </a:xfrm>
        </p:spPr>
        <p:txBody>
          <a:bodyPr>
            <a:normAutofit/>
          </a:bodyPr>
          <a:lstStyle>
            <a:lvl1pPr marL="45720" indent="0">
              <a:buNone/>
              <a:defRPr sz="2800"/>
            </a:lvl1pPr>
          </a:lstStyle>
          <a:p>
            <a:endParaRPr lang="en-US"/>
          </a:p>
        </p:txBody>
      </p:sp>
      <p:sp>
        <p:nvSpPr>
          <p:cNvPr id="3" name="Slide Number Placeholder 2">
            <a:extLst>
              <a:ext uri="{FF2B5EF4-FFF2-40B4-BE49-F238E27FC236}">
                <a16:creationId xmlns:a16="http://schemas.microsoft.com/office/drawing/2014/main" id="{15BED0D4-AC94-495B-A889-D771CA032ADB}"/>
              </a:ext>
            </a:extLst>
          </p:cNvPr>
          <p:cNvSpPr>
            <a:spLocks noGrp="1"/>
          </p:cNvSpPr>
          <p:nvPr>
            <p:ph type="sldNum" sz="quarter" idx="12"/>
          </p:nvPr>
        </p:nvSpPr>
        <p:spPr/>
        <p:txBody>
          <a:bodyPr/>
          <a:lstStyle/>
          <a:p>
            <a:fld id="{A07FE49A-6E9C-4B85-8107-35BB1ACA8CC2}" type="slidenum">
              <a:rPr lang="en-US" smtClean="0"/>
              <a:pPr/>
              <a:t>‹#›</a:t>
            </a:fld>
            <a:endParaRPr lang="en-US"/>
          </a:p>
        </p:txBody>
      </p:sp>
    </p:spTree>
    <p:extLst>
      <p:ext uri="{BB962C8B-B14F-4D97-AF65-F5344CB8AC3E}">
        <p14:creationId xmlns:p14="http://schemas.microsoft.com/office/powerpoint/2010/main" val="22522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7355" y="288958"/>
            <a:ext cx="10817289" cy="978002"/>
          </a:xfrm>
          <a:prstGeom prst="rect">
            <a:avLst/>
          </a:prstGeom>
        </p:spPr>
        <p:txBody>
          <a:bodyPr vert="horz" lIns="91440" tIns="45720" rIns="91440" bIns="45720" rtlCol="0" anchor="t">
            <a:normAutofit/>
          </a:bodyPr>
          <a:lstStyle/>
          <a:p>
            <a:r>
              <a:rPr lang="en-US"/>
              <a:t>Click to edit Master title style</a:t>
            </a:r>
            <a:br>
              <a:rPr lang="en-US"/>
            </a:br>
            <a:endParaRPr/>
          </a:p>
        </p:txBody>
      </p:sp>
      <p:sp>
        <p:nvSpPr>
          <p:cNvPr id="3" name="Text Placeholder 2"/>
          <p:cNvSpPr>
            <a:spLocks noGrp="1"/>
          </p:cNvSpPr>
          <p:nvPr>
            <p:ph type="body" idx="1"/>
          </p:nvPr>
        </p:nvSpPr>
        <p:spPr>
          <a:xfrm>
            <a:off x="687355" y="1534403"/>
            <a:ext cx="10817289" cy="34136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9" name="Straight Connector 8">
            <a:extLst>
              <a:ext uri="{FF2B5EF4-FFF2-40B4-BE49-F238E27FC236}">
                <a16:creationId xmlns:a16="http://schemas.microsoft.com/office/drawing/2014/main" id="{07E10BEA-931B-41EA-884D-83294389E980}"/>
              </a:ext>
            </a:extLst>
          </p:cNvPr>
          <p:cNvCxnSpPr>
            <a:cxnSpLocks/>
          </p:cNvCxnSpPr>
          <p:nvPr userDrawn="1"/>
        </p:nvCxnSpPr>
        <p:spPr>
          <a:xfrm>
            <a:off x="687356" y="5771200"/>
            <a:ext cx="10817289" cy="0"/>
          </a:xfrm>
          <a:prstGeom prst="line">
            <a:avLst/>
          </a:prstGeom>
          <a:ln>
            <a:solidFill>
              <a:srgbClr val="00A6CE"/>
            </a:solidFill>
          </a:ln>
        </p:spPr>
        <p:style>
          <a:lnRef idx="1">
            <a:schemeClr val="dk1"/>
          </a:lnRef>
          <a:fillRef idx="0">
            <a:schemeClr val="dk1"/>
          </a:fillRef>
          <a:effectRef idx="0">
            <a:schemeClr val="dk1"/>
          </a:effectRef>
          <a:fontRef idx="minor">
            <a:schemeClr val="tx1"/>
          </a:fontRef>
        </p:style>
      </p:cxnSp>
      <p:sp>
        <p:nvSpPr>
          <p:cNvPr id="5" name="Slide Number Placeholder 4">
            <a:extLst>
              <a:ext uri="{FF2B5EF4-FFF2-40B4-BE49-F238E27FC236}">
                <a16:creationId xmlns:a16="http://schemas.microsoft.com/office/drawing/2014/main" id="{36AE457C-BAFD-48A5-83F2-689DF05E4E4C}"/>
              </a:ext>
            </a:extLst>
          </p:cNvPr>
          <p:cNvSpPr>
            <a:spLocks noGrp="1"/>
          </p:cNvSpPr>
          <p:nvPr>
            <p:ph type="sldNum" sz="quarter" idx="4"/>
          </p:nvPr>
        </p:nvSpPr>
        <p:spPr>
          <a:xfrm>
            <a:off x="687355" y="6138351"/>
            <a:ext cx="712861" cy="365125"/>
          </a:xfrm>
          <a:prstGeom prst="rect">
            <a:avLst/>
          </a:prstGeom>
        </p:spPr>
        <p:txBody>
          <a:bodyPr vert="horz" lIns="91440" tIns="45720" rIns="91440" bIns="45720" rtlCol="0" anchor="ctr"/>
          <a:lstStyle>
            <a:lvl1pPr algn="l">
              <a:defRPr sz="1200">
                <a:solidFill>
                  <a:srgbClr val="5B616B"/>
                </a:solidFill>
              </a:defRPr>
            </a:lvl1pPr>
          </a:lstStyle>
          <a:p>
            <a:fld id="{A07FE49A-6E9C-4B85-8107-35BB1ACA8CC2}" type="slidenum">
              <a:rPr lang="en-US" smtClean="0"/>
              <a:pPr/>
              <a:t>‹#›</a:t>
            </a:fld>
            <a:endParaRPr lang="en-US"/>
          </a:p>
        </p:txBody>
      </p: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29293" y="5780914"/>
            <a:ext cx="2975351" cy="1080000"/>
          </a:xfrm>
          <a:prstGeom prst="rect">
            <a:avLst/>
          </a:prstGeom>
          <a:ln>
            <a:noFill/>
          </a:ln>
        </p:spPr>
      </p:pic>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64" r:id="rId1"/>
    <p:sldLayoutId id="2147483649" r:id="rId2"/>
    <p:sldLayoutId id="2147483660" r:id="rId3"/>
    <p:sldLayoutId id="2147483656" r:id="rId4"/>
    <p:sldLayoutId id="2147483665" r:id="rId5"/>
    <p:sldLayoutId id="2147483666" r:id="rId6"/>
    <p:sldLayoutId id="2147483657" r:id="rId7"/>
    <p:sldLayoutId id="2147483661" r:id="rId8"/>
    <p:sldLayoutId id="2147483662" r:id="rId9"/>
    <p:sldLayoutId id="2147483663" r:id="rId10"/>
    <p:sldLayoutId id="21474836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600" b="1" kern="1200">
          <a:solidFill>
            <a:srgbClr val="164B91"/>
          </a:solidFill>
          <a:latin typeface="Arial Black" panose="020B0A04020102020204" pitchFamily="34" charset="0"/>
          <a:ea typeface="+mj-ea"/>
          <a:cs typeface="+mj-cs"/>
        </a:defRPr>
      </a:lvl1pPr>
    </p:titleStyle>
    <p:bodyStyle>
      <a:lvl1pPr marL="388620" indent="-342900" algn="l" defTabSz="914400" rtl="0" eaLnBrk="1" latinLnBrk="0" hangingPunct="1">
        <a:lnSpc>
          <a:spcPct val="90000"/>
        </a:lnSpc>
        <a:spcBef>
          <a:spcPts val="1800"/>
        </a:spcBef>
        <a:buClr>
          <a:srgbClr val="00A6CE"/>
        </a:buClr>
        <a:buSzPct val="130000"/>
        <a:buFont typeface="Arial" panose="020B0604020202020204" pitchFamily="34" charset="0"/>
        <a:buChar char="•"/>
        <a:defRPr sz="2800" kern="1200">
          <a:solidFill>
            <a:srgbClr val="5B616B"/>
          </a:solidFill>
          <a:latin typeface="Arial" panose="020B0604020202020204" pitchFamily="34" charset="0"/>
          <a:ea typeface="+mn-ea"/>
          <a:cs typeface="Arial" panose="020B0604020202020204" pitchFamily="34" charset="0"/>
        </a:defRPr>
      </a:lvl1pPr>
      <a:lvl2pPr marL="651510" indent="-285750" algn="l" defTabSz="914400" rtl="0" eaLnBrk="1" latinLnBrk="0" hangingPunct="1">
        <a:lnSpc>
          <a:spcPct val="90000"/>
        </a:lnSpc>
        <a:spcBef>
          <a:spcPts val="1000"/>
        </a:spcBef>
        <a:buClr>
          <a:srgbClr val="00A6CE"/>
        </a:buClr>
        <a:buSzPct val="130000"/>
        <a:buFont typeface="Arial" panose="020B0604020202020204" pitchFamily="34" charset="0"/>
        <a:buChar char="•"/>
        <a:defRPr sz="2400" kern="1200">
          <a:solidFill>
            <a:srgbClr val="5B616B"/>
          </a:solidFill>
          <a:latin typeface="Arial" panose="020B0604020202020204" pitchFamily="34" charset="0"/>
          <a:ea typeface="+mn-ea"/>
          <a:cs typeface="Arial" panose="020B0604020202020204" pitchFamily="34" charset="0"/>
        </a:defRPr>
      </a:lvl2pPr>
      <a:lvl3pPr marL="97155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2000" kern="1200">
          <a:solidFill>
            <a:srgbClr val="5B616B"/>
          </a:solidFill>
          <a:latin typeface="Arial" panose="020B0604020202020204" pitchFamily="34" charset="0"/>
          <a:ea typeface="+mn-ea"/>
          <a:cs typeface="Arial" panose="020B0604020202020204" pitchFamily="34" charset="0"/>
        </a:defRPr>
      </a:lvl3pPr>
      <a:lvl4pPr marL="129159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800" kern="1200">
          <a:solidFill>
            <a:srgbClr val="5B616B"/>
          </a:solidFill>
          <a:latin typeface="Arial" panose="020B0604020202020204" pitchFamily="34" charset="0"/>
          <a:ea typeface="+mn-ea"/>
          <a:cs typeface="Arial" panose="020B0604020202020204" pitchFamily="34" charset="0"/>
        </a:defRPr>
      </a:lvl4pPr>
      <a:lvl5pPr marL="1611630" indent="-285750" algn="l" defTabSz="914400" rtl="0" eaLnBrk="1" latinLnBrk="0" hangingPunct="1">
        <a:lnSpc>
          <a:spcPct val="90000"/>
        </a:lnSpc>
        <a:spcBef>
          <a:spcPts val="800"/>
        </a:spcBef>
        <a:buClr>
          <a:srgbClr val="00A6CE"/>
        </a:buClr>
        <a:buSzPct val="130000"/>
        <a:buFont typeface="Arial" panose="020B0604020202020204" pitchFamily="34" charset="0"/>
        <a:buChar char="•"/>
        <a:defRPr sz="1600" u="none" kern="1200">
          <a:solidFill>
            <a:srgbClr val="5B616B"/>
          </a:solidFill>
          <a:latin typeface="Arial" panose="020B0604020202020204" pitchFamily="34" charset="0"/>
          <a:ea typeface="+mn-ea"/>
          <a:cs typeface="Arial" panose="020B0604020202020204" pitchFamily="34" charset="0"/>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unhcr.org/5ee200e37.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unhcr.org/5ee200e37.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government/statistical-data-sets/immigration-statistics-data-tables-year-ending-march-2020#asylum-and-resettlement"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39AC-A55E-4BF3-99FC-F3E667BEF164}"/>
              </a:ext>
            </a:extLst>
          </p:cNvPr>
          <p:cNvSpPr>
            <a:spLocks noGrp="1"/>
          </p:cNvSpPr>
          <p:nvPr>
            <p:ph type="ctrTitle"/>
          </p:nvPr>
        </p:nvSpPr>
        <p:spPr>
          <a:xfrm>
            <a:off x="531363" y="2733089"/>
            <a:ext cx="7153470" cy="1412404"/>
          </a:xfrm>
        </p:spPr>
        <p:txBody>
          <a:bodyPr>
            <a:normAutofit fontScale="90000"/>
          </a:bodyPr>
          <a:lstStyle/>
          <a:p>
            <a:r>
              <a:rPr lang="da-DK" b="0" dirty="0" smtClean="0">
                <a:latin typeface="Arial" panose="020B0604020202020204" pitchFamily="34" charset="0"/>
                <a:cs typeface="Arial" panose="020B0604020202020204" pitchFamily="34" charset="0"/>
              </a:rPr>
              <a:t>Jesuit Refugee Service UK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6A8B67-1C2D-454D-869A-CD1E4688A5EA}"/>
              </a:ext>
            </a:extLst>
          </p:cNvPr>
          <p:cNvSpPr>
            <a:spLocks noGrp="1"/>
          </p:cNvSpPr>
          <p:nvPr>
            <p:ph type="title"/>
          </p:nvPr>
        </p:nvSpPr>
        <p:spPr/>
        <p:txBody>
          <a:bodyPr>
            <a:normAutofit/>
          </a:bodyPr>
          <a:lstStyle/>
          <a:p>
            <a:r>
              <a:rPr lang="en-US" dirty="0">
                <a:latin typeface="+mj-lt"/>
              </a:rPr>
              <a:t>Our friends’ experiences</a:t>
            </a:r>
          </a:p>
        </p:txBody>
      </p:sp>
      <p:sp>
        <p:nvSpPr>
          <p:cNvPr id="7" name="Text Placeholder 6">
            <a:extLst>
              <a:ext uri="{FF2B5EF4-FFF2-40B4-BE49-F238E27FC236}">
                <a16:creationId xmlns:a16="http://schemas.microsoft.com/office/drawing/2014/main" id="{27F0054C-0C83-4AF4-B38D-B8ED17B6466A}"/>
              </a:ext>
            </a:extLst>
          </p:cNvPr>
          <p:cNvSpPr>
            <a:spLocks noGrp="1"/>
          </p:cNvSpPr>
          <p:nvPr>
            <p:ph type="body" sz="half" idx="2"/>
          </p:nvPr>
        </p:nvSpPr>
        <p:spPr>
          <a:xfrm>
            <a:off x="687355" y="1562794"/>
            <a:ext cx="10809137" cy="3840480"/>
          </a:xfrm>
        </p:spPr>
        <p:txBody>
          <a:bodyPr>
            <a:normAutofit/>
          </a:bodyPr>
          <a:lstStyle/>
          <a:p>
            <a:r>
              <a:rPr lang="en-GB" sz="3600" dirty="0"/>
              <a:t>“The toughest thing about being destitute? Not having a place to shower or to clean your teeth or to take good care of yourself. It’s humiliating when you see someone, even a friend, turn away from you because you’ve not been able to wash yourself or your clothes for the last couple of days. It’s not easy”.</a:t>
            </a:r>
          </a:p>
          <a:p>
            <a:endParaRPr lang="en-US" dirty="0"/>
          </a:p>
        </p:txBody>
      </p:sp>
      <p:sp>
        <p:nvSpPr>
          <p:cNvPr id="2" name="Slide Number Placeholder 1">
            <a:extLst>
              <a:ext uri="{FF2B5EF4-FFF2-40B4-BE49-F238E27FC236}">
                <a16:creationId xmlns:a16="http://schemas.microsoft.com/office/drawing/2014/main" id="{659AA931-A327-4A9B-A712-02CD3988F9CB}"/>
              </a:ext>
            </a:extLst>
          </p:cNvPr>
          <p:cNvSpPr>
            <a:spLocks noGrp="1"/>
          </p:cNvSpPr>
          <p:nvPr>
            <p:ph type="sldNum" sz="quarter" idx="10"/>
          </p:nvPr>
        </p:nvSpPr>
        <p:spPr/>
        <p:txBody>
          <a:bodyPr/>
          <a:lstStyle/>
          <a:p>
            <a:fld id="{A07FE49A-6E9C-4B85-8107-35BB1ACA8CC2}" type="slidenum">
              <a:rPr lang="en-US" smtClean="0"/>
              <a:pPr/>
              <a:t>10</a:t>
            </a:fld>
            <a:endParaRPr lang="en-US"/>
          </a:p>
        </p:txBody>
      </p:sp>
    </p:spTree>
    <p:extLst>
      <p:ext uri="{BB962C8B-B14F-4D97-AF65-F5344CB8AC3E}">
        <p14:creationId xmlns:p14="http://schemas.microsoft.com/office/powerpoint/2010/main" val="4547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At Home</a:t>
            </a:r>
            <a:endParaRPr lang="en-GB" dirty="0"/>
          </a:p>
        </p:txBody>
      </p:sp>
      <p:sp>
        <p:nvSpPr>
          <p:cNvPr id="4" name="Text Placeholder 3"/>
          <p:cNvSpPr>
            <a:spLocks noGrp="1"/>
          </p:cNvSpPr>
          <p:nvPr>
            <p:ph type="body" sz="half" idx="2"/>
          </p:nvPr>
        </p:nvSpPr>
        <p:spPr>
          <a:xfrm>
            <a:off x="566352" y="1330037"/>
            <a:ext cx="3394184" cy="4341788"/>
          </a:xfrm>
        </p:spPr>
        <p:txBody>
          <a:bodyPr>
            <a:normAutofit/>
          </a:bodyPr>
          <a:lstStyle/>
          <a:p>
            <a:r>
              <a:rPr lang="en-GB" sz="3600" dirty="0"/>
              <a:t>"They showed me acceptance and love</a:t>
            </a:r>
            <a:r>
              <a:rPr lang="en-GB" sz="3600" dirty="0" smtClean="0"/>
              <a:t>... unconditional </a:t>
            </a:r>
            <a:r>
              <a:rPr lang="en-GB" sz="3600" dirty="0"/>
              <a:t>love. I felt like a part of the family, I truly felt at home." </a:t>
            </a:r>
          </a:p>
          <a:p>
            <a:endParaRPr lang="en-GB" dirty="0"/>
          </a:p>
        </p:txBody>
      </p:sp>
      <p:sp>
        <p:nvSpPr>
          <p:cNvPr id="5" name="Slide Number Placeholder 4"/>
          <p:cNvSpPr>
            <a:spLocks noGrp="1"/>
          </p:cNvSpPr>
          <p:nvPr>
            <p:ph type="sldNum" sz="quarter" idx="10"/>
          </p:nvPr>
        </p:nvSpPr>
        <p:spPr/>
        <p:txBody>
          <a:bodyPr/>
          <a:lstStyle/>
          <a:p>
            <a:fld id="{A07FE49A-6E9C-4B85-8107-35BB1ACA8CC2}" type="slidenum">
              <a:rPr lang="en-US" smtClean="0"/>
              <a:pPr/>
              <a:t>11</a:t>
            </a:fld>
            <a:endParaRPr lang="en-US"/>
          </a:p>
        </p:txBody>
      </p:sp>
      <p:pic>
        <p:nvPicPr>
          <p:cNvPr id="6" name="Picture 2" descr="http://www.jrsuk.net/wp-content/uploads/2018/01/signing-agreement_600x490_header-3-e1516897955239-525x300.jpg">
            <a:extLst>
              <a:ext uri="{FF2B5EF4-FFF2-40B4-BE49-F238E27FC236}">
                <a16:creationId xmlns:a16="http://schemas.microsoft.com/office/drawing/2014/main" id="{E91C7166-C329-42B1-84F9-8099ACA8F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140" y="742798"/>
            <a:ext cx="7632128" cy="436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2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55" y="147761"/>
            <a:ext cx="4957473" cy="723548"/>
          </a:xfrm>
        </p:spPr>
        <p:txBody>
          <a:bodyPr/>
          <a:lstStyle/>
          <a:p>
            <a:r>
              <a:rPr lang="en-US" dirty="0" smtClean="0"/>
              <a:t>COVID</a:t>
            </a:r>
            <a:r>
              <a:rPr lang="en-US" dirty="0" smtClean="0"/>
              <a:t>-19 Response</a:t>
            </a:r>
            <a:endParaRPr lang="en-GB" dirty="0"/>
          </a:p>
        </p:txBody>
      </p:sp>
      <p:sp>
        <p:nvSpPr>
          <p:cNvPr id="5" name="Slide Number Placeholder 4"/>
          <p:cNvSpPr>
            <a:spLocks noGrp="1"/>
          </p:cNvSpPr>
          <p:nvPr>
            <p:ph type="sldNum" sz="quarter" idx="10"/>
          </p:nvPr>
        </p:nvSpPr>
        <p:spPr/>
        <p:txBody>
          <a:bodyPr/>
          <a:lstStyle/>
          <a:p>
            <a:fld id="{A07FE49A-6E9C-4B85-8107-35BB1ACA8CC2}" type="slidenum">
              <a:rPr lang="en-US" smtClean="0"/>
              <a:pPr/>
              <a:t>12</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6463" b="9796"/>
          <a:stretch/>
        </p:blipFill>
        <p:spPr>
          <a:xfrm>
            <a:off x="2260466" y="745541"/>
            <a:ext cx="7701681" cy="4837113"/>
          </a:xfrm>
          <a:prstGeom prst="rect">
            <a:avLst/>
          </a:prstGeom>
        </p:spPr>
      </p:pic>
    </p:spTree>
    <p:extLst>
      <p:ext uri="{BB962C8B-B14F-4D97-AF65-F5344CB8AC3E}">
        <p14:creationId xmlns:p14="http://schemas.microsoft.com/office/powerpoint/2010/main" val="96523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6A8B67-1C2D-454D-869A-CD1E4688A5EA}"/>
              </a:ext>
            </a:extLst>
          </p:cNvPr>
          <p:cNvSpPr>
            <a:spLocks noGrp="1"/>
          </p:cNvSpPr>
          <p:nvPr>
            <p:ph type="title"/>
          </p:nvPr>
        </p:nvSpPr>
        <p:spPr>
          <a:xfrm>
            <a:off x="1609495" y="2194658"/>
            <a:ext cx="8914127" cy="956304"/>
          </a:xfrm>
        </p:spPr>
        <p:txBody>
          <a:bodyPr>
            <a:noAutofit/>
          </a:bodyPr>
          <a:lstStyle/>
          <a:p>
            <a:r>
              <a:rPr lang="en-US" sz="6000" dirty="0" smtClean="0">
                <a:latin typeface="+mj-lt"/>
              </a:rPr>
              <a:t>How would you feel?</a:t>
            </a:r>
            <a:endParaRPr lang="en-US" sz="6000" dirty="0">
              <a:latin typeface="+mj-lt"/>
            </a:endParaRPr>
          </a:p>
        </p:txBody>
      </p:sp>
      <p:sp>
        <p:nvSpPr>
          <p:cNvPr id="2" name="Slide Number Placeholder 1">
            <a:extLst>
              <a:ext uri="{FF2B5EF4-FFF2-40B4-BE49-F238E27FC236}">
                <a16:creationId xmlns:a16="http://schemas.microsoft.com/office/drawing/2014/main" id="{659AA931-A327-4A9B-A712-02CD3988F9CB}"/>
              </a:ext>
            </a:extLst>
          </p:cNvPr>
          <p:cNvSpPr>
            <a:spLocks noGrp="1"/>
          </p:cNvSpPr>
          <p:nvPr>
            <p:ph type="sldNum" sz="quarter" idx="10"/>
          </p:nvPr>
        </p:nvSpPr>
        <p:spPr/>
        <p:txBody>
          <a:bodyPr/>
          <a:lstStyle/>
          <a:p>
            <a:fld id="{A07FE49A-6E9C-4B85-8107-35BB1ACA8CC2}" type="slidenum">
              <a:rPr lang="en-US" smtClean="0"/>
              <a:pPr/>
              <a:t>13</a:t>
            </a:fld>
            <a:endParaRPr lang="en-US"/>
          </a:p>
        </p:txBody>
      </p:sp>
    </p:spTree>
    <p:extLst>
      <p:ext uri="{BB962C8B-B14F-4D97-AF65-F5344CB8AC3E}">
        <p14:creationId xmlns:p14="http://schemas.microsoft.com/office/powerpoint/2010/main" val="6466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6A8B67-1C2D-454D-869A-CD1E4688A5EA}"/>
              </a:ext>
            </a:extLst>
          </p:cNvPr>
          <p:cNvSpPr>
            <a:spLocks noGrp="1"/>
          </p:cNvSpPr>
          <p:nvPr>
            <p:ph type="title"/>
          </p:nvPr>
        </p:nvSpPr>
        <p:spPr>
          <a:xfrm>
            <a:off x="679052" y="558364"/>
            <a:ext cx="6780151" cy="956304"/>
          </a:xfrm>
        </p:spPr>
        <p:txBody>
          <a:bodyPr>
            <a:normAutofit/>
          </a:bodyPr>
          <a:lstStyle/>
          <a:p>
            <a:r>
              <a:rPr lang="en-US" dirty="0" smtClean="0">
                <a:latin typeface="+mj-lt"/>
              </a:rPr>
              <a:t>What can you do?</a:t>
            </a:r>
            <a:endParaRPr lang="en-US" dirty="0">
              <a:latin typeface="+mj-lt"/>
            </a:endParaRPr>
          </a:p>
        </p:txBody>
      </p:sp>
      <p:sp>
        <p:nvSpPr>
          <p:cNvPr id="7" name="Text Placeholder 6">
            <a:extLst>
              <a:ext uri="{FF2B5EF4-FFF2-40B4-BE49-F238E27FC236}">
                <a16:creationId xmlns:a16="http://schemas.microsoft.com/office/drawing/2014/main" id="{27F0054C-0C83-4AF4-B38D-B8ED17B6466A}"/>
              </a:ext>
            </a:extLst>
          </p:cNvPr>
          <p:cNvSpPr>
            <a:spLocks noGrp="1"/>
          </p:cNvSpPr>
          <p:nvPr>
            <p:ph type="body" sz="half" idx="2"/>
          </p:nvPr>
        </p:nvSpPr>
        <p:spPr>
          <a:xfrm>
            <a:off x="679052" y="1216577"/>
            <a:ext cx="10809137" cy="4350033"/>
          </a:xfrm>
        </p:spPr>
        <p:txBody>
          <a:bodyPr>
            <a:noAutofit/>
          </a:bodyPr>
          <a:lstStyle/>
          <a:p>
            <a:pPr marL="457200" indent="-457200">
              <a:buFont typeface="Arial" panose="020B0604020202020204" pitchFamily="34" charset="0"/>
              <a:buChar char="•"/>
            </a:pPr>
            <a:r>
              <a:rPr lang="en-US" dirty="0"/>
              <a:t>Spend some time thinking about what it would be like to flee your home and have to go a seek safety in a completely foreign country.</a:t>
            </a:r>
          </a:p>
          <a:p>
            <a:pPr marL="457200" indent="-457200">
              <a:buFont typeface="Arial" panose="020B0604020202020204" pitchFamily="34" charset="0"/>
              <a:buChar char="•"/>
            </a:pPr>
            <a:r>
              <a:rPr lang="en-US" dirty="0"/>
              <a:t>You may have family members, parents or grandparents who came to live in this country. Ask them about how it felt to come to a new place – refugee or not, they will help you understand a little</a:t>
            </a:r>
            <a:r>
              <a:rPr lang="en-US" dirty="0" smtClean="0"/>
              <a:t>!</a:t>
            </a:r>
            <a:endParaRPr lang="en-US" dirty="0"/>
          </a:p>
          <a:p>
            <a:pPr marL="457200" indent="-457200">
              <a:buFont typeface="Arial" panose="020B0604020202020204" pitchFamily="34" charset="0"/>
              <a:buChar char="•"/>
            </a:pPr>
            <a:r>
              <a:rPr lang="en-US" dirty="0"/>
              <a:t>Find out more about the work of JRS UK and see how they help those refugees who are in need in the UK</a:t>
            </a:r>
            <a:r>
              <a:rPr lang="en-US" dirty="0" smtClean="0"/>
              <a:t>.</a:t>
            </a:r>
            <a:endParaRPr lang="en-US" dirty="0"/>
          </a:p>
          <a:p>
            <a:pPr marL="457200" indent="-457200">
              <a:buFont typeface="Arial" panose="020B0604020202020204" pitchFamily="34" charset="0"/>
              <a:buChar char="•"/>
            </a:pPr>
            <a:r>
              <a:rPr lang="en-US" dirty="0"/>
              <a:t>Pray for refugees and all those seeking </a:t>
            </a:r>
            <a:r>
              <a:rPr lang="en-US" dirty="0" smtClean="0"/>
              <a:t>safety</a:t>
            </a:r>
            <a:r>
              <a:rPr lang="en-US" dirty="0"/>
              <a:t>.</a:t>
            </a:r>
          </a:p>
        </p:txBody>
      </p:sp>
      <p:sp>
        <p:nvSpPr>
          <p:cNvPr id="2" name="Slide Number Placeholder 1">
            <a:extLst>
              <a:ext uri="{FF2B5EF4-FFF2-40B4-BE49-F238E27FC236}">
                <a16:creationId xmlns:a16="http://schemas.microsoft.com/office/drawing/2014/main" id="{659AA931-A327-4A9B-A712-02CD3988F9CB}"/>
              </a:ext>
            </a:extLst>
          </p:cNvPr>
          <p:cNvSpPr>
            <a:spLocks noGrp="1"/>
          </p:cNvSpPr>
          <p:nvPr>
            <p:ph type="sldNum" sz="quarter" idx="10"/>
          </p:nvPr>
        </p:nvSpPr>
        <p:spPr/>
        <p:txBody>
          <a:bodyPr/>
          <a:lstStyle/>
          <a:p>
            <a:fld id="{A07FE49A-6E9C-4B85-8107-35BB1ACA8CC2}" type="slidenum">
              <a:rPr lang="en-US" smtClean="0"/>
              <a:pPr/>
              <a:t>14</a:t>
            </a:fld>
            <a:endParaRPr lang="en-US"/>
          </a:p>
        </p:txBody>
      </p:sp>
    </p:spTree>
    <p:extLst>
      <p:ext uri="{BB962C8B-B14F-4D97-AF65-F5344CB8AC3E}">
        <p14:creationId xmlns:p14="http://schemas.microsoft.com/office/powerpoint/2010/main" val="35471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6A8B67-1C2D-454D-869A-CD1E4688A5EA}"/>
              </a:ext>
            </a:extLst>
          </p:cNvPr>
          <p:cNvSpPr>
            <a:spLocks noGrp="1"/>
          </p:cNvSpPr>
          <p:nvPr>
            <p:ph type="title"/>
          </p:nvPr>
        </p:nvSpPr>
        <p:spPr/>
        <p:txBody>
          <a:bodyPr>
            <a:normAutofit/>
          </a:bodyPr>
          <a:lstStyle/>
          <a:p>
            <a:r>
              <a:rPr lang="en-US" dirty="0" smtClean="0">
                <a:latin typeface="+mj-lt"/>
              </a:rPr>
              <a:t>JRS Prayer</a:t>
            </a:r>
            <a:endParaRPr lang="en-US" dirty="0">
              <a:latin typeface="+mj-lt"/>
            </a:endParaRPr>
          </a:p>
        </p:txBody>
      </p:sp>
      <p:sp>
        <p:nvSpPr>
          <p:cNvPr id="7" name="Text Placeholder 6">
            <a:extLst>
              <a:ext uri="{FF2B5EF4-FFF2-40B4-BE49-F238E27FC236}">
                <a16:creationId xmlns:a16="http://schemas.microsoft.com/office/drawing/2014/main" id="{27F0054C-0C83-4AF4-B38D-B8ED17B6466A}"/>
              </a:ext>
            </a:extLst>
          </p:cNvPr>
          <p:cNvSpPr>
            <a:spLocks noGrp="1"/>
          </p:cNvSpPr>
          <p:nvPr>
            <p:ph type="body" sz="half" idx="2"/>
          </p:nvPr>
        </p:nvSpPr>
        <p:spPr>
          <a:xfrm>
            <a:off x="679052" y="1332953"/>
            <a:ext cx="10809137" cy="4139738"/>
          </a:xfrm>
        </p:spPr>
        <p:txBody>
          <a:bodyPr>
            <a:noAutofit/>
          </a:bodyPr>
          <a:lstStyle/>
          <a:p>
            <a:r>
              <a:rPr lang="en-US" sz="2400" dirty="0"/>
              <a:t>Lord Jesus</a:t>
            </a:r>
            <a:r>
              <a:rPr lang="en-US" sz="2400" dirty="0" smtClean="0"/>
              <a:t>,</a:t>
            </a:r>
            <a:endParaRPr lang="en-US" sz="2400" dirty="0"/>
          </a:p>
          <a:p>
            <a:r>
              <a:rPr lang="en-US" sz="2400" dirty="0"/>
              <a:t>Give us courage to accompany others, for in walking at their side we find you there present with us</a:t>
            </a:r>
            <a:r>
              <a:rPr lang="en-US" sz="2400" dirty="0" smtClean="0"/>
              <a:t>.</a:t>
            </a:r>
            <a:endParaRPr lang="en-US" sz="2400" dirty="0"/>
          </a:p>
          <a:p>
            <a:r>
              <a:rPr lang="en-US" sz="2400" dirty="0"/>
              <a:t>Give us joy that we might serve others, for in tending the wounds of those who suffer, we sense your healing grace at work in us</a:t>
            </a:r>
            <a:r>
              <a:rPr lang="en-US" sz="2400" dirty="0" smtClean="0"/>
              <a:t>.</a:t>
            </a:r>
            <a:endParaRPr lang="en-US" sz="2400" dirty="0"/>
          </a:p>
          <a:p>
            <a:r>
              <a:rPr lang="en-US" sz="2400" dirty="0"/>
              <a:t>Give us wisdom as we advocate for others, for in defending the downtrodden we hear your voice speak for us</a:t>
            </a:r>
            <a:r>
              <a:rPr lang="en-US" sz="2400" dirty="0" smtClean="0"/>
              <a:t>.</a:t>
            </a:r>
            <a:endParaRPr lang="en-US" sz="2400" dirty="0"/>
          </a:p>
          <a:p>
            <a:r>
              <a:rPr lang="en-US" sz="2400" dirty="0"/>
              <a:t>Grant that in all we do, we may give you glory Lord; we return all we have in love to you, for you have given everything to us. </a:t>
            </a:r>
          </a:p>
          <a:p>
            <a:r>
              <a:rPr lang="en-US" sz="2400" dirty="0"/>
              <a:t>Amen.</a:t>
            </a:r>
          </a:p>
          <a:p>
            <a:endParaRPr lang="en-US" sz="2400" dirty="0"/>
          </a:p>
          <a:p>
            <a:endParaRPr lang="en-US" sz="2400" dirty="0"/>
          </a:p>
        </p:txBody>
      </p:sp>
      <p:sp>
        <p:nvSpPr>
          <p:cNvPr id="2" name="Slide Number Placeholder 1">
            <a:extLst>
              <a:ext uri="{FF2B5EF4-FFF2-40B4-BE49-F238E27FC236}">
                <a16:creationId xmlns:a16="http://schemas.microsoft.com/office/drawing/2014/main" id="{659AA931-A327-4A9B-A712-02CD3988F9CB}"/>
              </a:ext>
            </a:extLst>
          </p:cNvPr>
          <p:cNvSpPr>
            <a:spLocks noGrp="1"/>
          </p:cNvSpPr>
          <p:nvPr>
            <p:ph type="sldNum" sz="quarter" idx="10"/>
          </p:nvPr>
        </p:nvSpPr>
        <p:spPr/>
        <p:txBody>
          <a:bodyPr/>
          <a:lstStyle/>
          <a:p>
            <a:fld id="{A07FE49A-6E9C-4B85-8107-35BB1ACA8CC2}" type="slidenum">
              <a:rPr lang="en-US" smtClean="0"/>
              <a:pPr/>
              <a:t>15</a:t>
            </a:fld>
            <a:endParaRPr lang="en-US"/>
          </a:p>
        </p:txBody>
      </p:sp>
    </p:spTree>
    <p:extLst>
      <p:ext uri="{BB962C8B-B14F-4D97-AF65-F5344CB8AC3E}">
        <p14:creationId xmlns:p14="http://schemas.microsoft.com/office/powerpoint/2010/main" val="2093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61" y="588216"/>
            <a:ext cx="10817289" cy="978002"/>
          </a:xfrm>
        </p:spPr>
        <p:txBody>
          <a:bodyPr/>
          <a:lstStyle/>
          <a:p>
            <a:r>
              <a:rPr lang="en-GB" dirty="0" smtClean="0">
                <a:latin typeface="Arial" panose="020B0604020202020204" pitchFamily="34" charset="0"/>
                <a:cs typeface="Arial" panose="020B0604020202020204" pitchFamily="34" charset="0"/>
              </a:rPr>
              <a:t>Get in touch</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65561" y="2284643"/>
            <a:ext cx="10924320" cy="2254105"/>
          </a:xfrm>
        </p:spPr>
        <p:txBody>
          <a:bodyPr>
            <a:normAutofit/>
          </a:bodyPr>
          <a:lstStyle/>
          <a:p>
            <a:pPr marL="45720" indent="0">
              <a:buNone/>
            </a:pPr>
            <a:r>
              <a:rPr lang="en-GB" sz="3200" dirty="0" smtClean="0"/>
              <a:t>Website: www.jrsuk.net</a:t>
            </a:r>
          </a:p>
          <a:p>
            <a:pPr marL="45720" indent="0">
              <a:buNone/>
            </a:pPr>
            <a:r>
              <a:rPr lang="en-GB" sz="3200" dirty="0" smtClean="0"/>
              <a:t>Email: uk@jrs.net | Tel: 020 7488 7310</a:t>
            </a:r>
          </a:p>
          <a:p>
            <a:pPr marL="45720" indent="0">
              <a:buNone/>
            </a:pPr>
            <a:r>
              <a:rPr lang="en-GB" sz="3200" dirty="0" smtClean="0"/>
              <a:t>Twitter: @JRSUK | Facebook: </a:t>
            </a:r>
            <a:r>
              <a:rPr lang="en-GB" sz="3200" dirty="0" err="1" smtClean="0"/>
              <a:t>jesuitrefugeeserviceuk</a:t>
            </a:r>
            <a:endParaRPr lang="en-GB" sz="3200" dirty="0"/>
          </a:p>
        </p:txBody>
      </p:sp>
      <p:sp>
        <p:nvSpPr>
          <p:cNvPr id="4" name="Slide Number Placeholder 3"/>
          <p:cNvSpPr>
            <a:spLocks noGrp="1"/>
          </p:cNvSpPr>
          <p:nvPr>
            <p:ph type="sldNum" sz="quarter" idx="10"/>
          </p:nvPr>
        </p:nvSpPr>
        <p:spPr/>
        <p:txBody>
          <a:bodyPr/>
          <a:lstStyle/>
          <a:p>
            <a:fld id="{A07FE49A-6E9C-4B85-8107-35BB1ACA8CC2}" type="slidenum">
              <a:rPr lang="en-US" smtClean="0"/>
              <a:pPr/>
              <a:t>16</a:t>
            </a:fld>
            <a:endParaRPr lang="en-US"/>
          </a:p>
        </p:txBody>
      </p:sp>
    </p:spTree>
    <p:extLst>
      <p:ext uri="{BB962C8B-B14F-4D97-AF65-F5344CB8AC3E}">
        <p14:creationId xmlns:p14="http://schemas.microsoft.com/office/powerpoint/2010/main" val="38970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55" y="245178"/>
            <a:ext cx="10770636" cy="586096"/>
          </a:xfrm>
        </p:spPr>
        <p:txBody>
          <a:bodyPr>
            <a:normAutofit/>
          </a:bodyPr>
          <a:lstStyle/>
          <a:p>
            <a:r>
              <a:rPr lang="en-GB" dirty="0" smtClean="0">
                <a:latin typeface="Arial" panose="020B0604020202020204" pitchFamily="34" charset="0"/>
                <a:cs typeface="Arial" panose="020B0604020202020204" pitchFamily="34" charset="0"/>
              </a:rPr>
              <a:t>How do we see refugees and asylum seekers?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A07FE49A-6E9C-4B85-8107-35BB1ACA8CC2}" type="slidenum">
              <a:rPr lang="en-US" smtClean="0"/>
              <a:pPr/>
              <a:t>2</a:t>
            </a:fld>
            <a:endParaRPr lang="en-US"/>
          </a:p>
        </p:txBody>
      </p:sp>
      <p:pic>
        <p:nvPicPr>
          <p:cNvPr id="11" name="Picture 10"/>
          <p:cNvPicPr>
            <a:picLocks noChangeAspect="1"/>
          </p:cNvPicPr>
          <p:nvPr/>
        </p:nvPicPr>
        <p:blipFill>
          <a:blip r:embed="rId2"/>
          <a:stretch>
            <a:fillRect/>
          </a:stretch>
        </p:blipFill>
        <p:spPr>
          <a:xfrm>
            <a:off x="374411" y="858468"/>
            <a:ext cx="3657602" cy="2297666"/>
          </a:xfrm>
          <a:prstGeom prst="rect">
            <a:avLst/>
          </a:prstGeom>
        </p:spPr>
      </p:pic>
      <p:pic>
        <p:nvPicPr>
          <p:cNvPr id="12" name="Picture 11"/>
          <p:cNvPicPr>
            <a:picLocks noChangeAspect="1"/>
          </p:cNvPicPr>
          <p:nvPr/>
        </p:nvPicPr>
        <p:blipFill rotWithShape="1">
          <a:blip r:embed="rId3"/>
          <a:srcRect t="1" b="3195"/>
          <a:stretch/>
        </p:blipFill>
        <p:spPr>
          <a:xfrm>
            <a:off x="4118314" y="804079"/>
            <a:ext cx="3061280" cy="2406444"/>
          </a:xfrm>
          <a:prstGeom prst="rect">
            <a:avLst/>
          </a:prstGeom>
        </p:spPr>
      </p:pic>
      <p:pic>
        <p:nvPicPr>
          <p:cNvPr id="14" name="Picture 13"/>
          <p:cNvPicPr>
            <a:picLocks noChangeAspect="1"/>
          </p:cNvPicPr>
          <p:nvPr/>
        </p:nvPicPr>
        <p:blipFill>
          <a:blip r:embed="rId4"/>
          <a:stretch>
            <a:fillRect/>
          </a:stretch>
        </p:blipFill>
        <p:spPr>
          <a:xfrm>
            <a:off x="5208378" y="3956095"/>
            <a:ext cx="6759634" cy="1615705"/>
          </a:xfrm>
          <a:prstGeom prst="rect">
            <a:avLst/>
          </a:prstGeom>
        </p:spPr>
      </p:pic>
      <p:pic>
        <p:nvPicPr>
          <p:cNvPr id="15" name="Picture 2" descr="Image result for carnaby street refugee sh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895" y="992786"/>
            <a:ext cx="4702117" cy="28212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refugees welco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55" y="3237717"/>
            <a:ext cx="4251160" cy="239279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018415" y="1390175"/>
            <a:ext cx="1161179" cy="1874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078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682" y="918689"/>
            <a:ext cx="10747309" cy="4470996"/>
          </a:xfrm>
        </p:spPr>
        <p:txBody>
          <a:bodyPr>
            <a:noAutofit/>
          </a:bodyPr>
          <a:lstStyle/>
          <a:p>
            <a:r>
              <a:rPr lang="en-GB" sz="3200" b="1" dirty="0">
                <a:solidFill>
                  <a:srgbClr val="00A6CE"/>
                </a:solidFill>
              </a:rPr>
              <a:t>Refugee</a:t>
            </a:r>
            <a:r>
              <a:rPr lang="en-GB" sz="3200" dirty="0"/>
              <a:t> - is someone who </a:t>
            </a:r>
            <a:r>
              <a:rPr lang="en-GB" sz="3200" dirty="0" smtClean="0"/>
              <a:t>“owing </a:t>
            </a:r>
            <a:r>
              <a:rPr lang="en-GB" sz="3200" dirty="0"/>
              <a:t>to </a:t>
            </a:r>
            <a:r>
              <a:rPr lang="en-GB" sz="3200" dirty="0" err="1"/>
              <a:t>wellfounded</a:t>
            </a:r>
            <a:r>
              <a:rPr lang="en-GB" sz="3200" dirty="0"/>
              <a:t> </a:t>
            </a:r>
            <a:r>
              <a:rPr lang="en-GB" sz="3200" b="1" dirty="0">
                <a:solidFill>
                  <a:srgbClr val="164B91"/>
                </a:solidFill>
              </a:rPr>
              <a:t>fear of being persecuted </a:t>
            </a:r>
            <a:r>
              <a:rPr lang="en-GB" sz="3200" dirty="0"/>
              <a:t>for reasons of </a:t>
            </a:r>
            <a:r>
              <a:rPr lang="en-GB" sz="3200" b="1" dirty="0">
                <a:solidFill>
                  <a:srgbClr val="164B91"/>
                </a:solidFill>
              </a:rPr>
              <a:t>race</a:t>
            </a:r>
            <a:r>
              <a:rPr lang="en-GB" sz="3200" dirty="0"/>
              <a:t>, </a:t>
            </a:r>
            <a:r>
              <a:rPr lang="en-GB" sz="3200" b="1" dirty="0">
                <a:solidFill>
                  <a:srgbClr val="164B91"/>
                </a:solidFill>
              </a:rPr>
              <a:t>religion</a:t>
            </a:r>
            <a:r>
              <a:rPr lang="en-GB" sz="3200" dirty="0"/>
              <a:t>, </a:t>
            </a:r>
            <a:r>
              <a:rPr lang="en-GB" sz="3200" b="1" dirty="0">
                <a:solidFill>
                  <a:srgbClr val="164B91"/>
                </a:solidFill>
              </a:rPr>
              <a:t>nationality</a:t>
            </a:r>
            <a:r>
              <a:rPr lang="en-GB" sz="3200" dirty="0"/>
              <a:t>, </a:t>
            </a:r>
            <a:r>
              <a:rPr lang="en-GB" sz="3200" b="1" dirty="0">
                <a:solidFill>
                  <a:srgbClr val="164B91"/>
                </a:solidFill>
              </a:rPr>
              <a:t>membership of a particular social group</a:t>
            </a:r>
            <a:r>
              <a:rPr lang="en-GB" sz="3200" dirty="0"/>
              <a:t> or </a:t>
            </a:r>
            <a:r>
              <a:rPr lang="en-GB" sz="3200" b="1" dirty="0">
                <a:solidFill>
                  <a:srgbClr val="164B91"/>
                </a:solidFill>
              </a:rPr>
              <a:t>political opinion</a:t>
            </a:r>
            <a:r>
              <a:rPr lang="en-GB" sz="3200" dirty="0"/>
              <a:t>,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a:t>
            </a:r>
            <a:r>
              <a:rPr lang="en-GB" sz="3200" dirty="0" smtClean="0"/>
              <a:t>it”</a:t>
            </a:r>
            <a:endParaRPr lang="en-GB" sz="3200" dirty="0"/>
          </a:p>
        </p:txBody>
      </p:sp>
      <p:sp>
        <p:nvSpPr>
          <p:cNvPr id="3" name="Title 2"/>
          <p:cNvSpPr>
            <a:spLocks noGrp="1"/>
          </p:cNvSpPr>
          <p:nvPr>
            <p:ph type="title"/>
          </p:nvPr>
        </p:nvSpPr>
        <p:spPr>
          <a:xfrm>
            <a:off x="687355" y="245178"/>
            <a:ext cx="10770636" cy="586096"/>
          </a:xfrm>
        </p:spPr>
        <p:txBody>
          <a:bodyPr/>
          <a:lstStyle/>
          <a:p>
            <a:r>
              <a:rPr lang="en-GB" dirty="0" smtClean="0">
                <a:latin typeface="Arial" panose="020B0604020202020204" pitchFamily="34" charset="0"/>
                <a:cs typeface="Arial" panose="020B0604020202020204" pitchFamily="34" charset="0"/>
              </a:rPr>
              <a:t>Definitions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A07FE49A-6E9C-4B85-8107-35BB1ACA8CC2}" type="slidenum">
              <a:rPr lang="en-US" smtClean="0"/>
              <a:pPr/>
              <a:t>3</a:t>
            </a:fld>
            <a:endParaRPr lang="en-US"/>
          </a:p>
        </p:txBody>
      </p:sp>
    </p:spTree>
    <p:extLst>
      <p:ext uri="{BB962C8B-B14F-4D97-AF65-F5344CB8AC3E}">
        <p14:creationId xmlns:p14="http://schemas.microsoft.com/office/powerpoint/2010/main" val="34903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55" y="245178"/>
            <a:ext cx="10770636" cy="586096"/>
          </a:xfrm>
        </p:spPr>
        <p:txBody>
          <a:bodyPr/>
          <a:lstStyle/>
          <a:p>
            <a:r>
              <a:rPr lang="en-GB" dirty="0" smtClean="0">
                <a:latin typeface="Arial" panose="020B0604020202020204" pitchFamily="34" charset="0"/>
                <a:cs typeface="Arial" panose="020B0604020202020204" pitchFamily="34" charset="0"/>
              </a:rPr>
              <a:t>Definitions</a:t>
            </a:r>
            <a:endParaRPr lang="en-GB" dirty="0">
              <a:latin typeface="Arial" panose="020B0604020202020204" pitchFamily="34" charset="0"/>
              <a:cs typeface="Arial" panose="020B0604020202020204" pitchFamily="34" charset="0"/>
            </a:endParaRPr>
          </a:p>
        </p:txBody>
      </p:sp>
      <p:sp>
        <p:nvSpPr>
          <p:cNvPr id="4" name="Content Placeholder 3"/>
          <p:cNvSpPr>
            <a:spLocks noGrp="1"/>
          </p:cNvSpPr>
          <p:nvPr>
            <p:ph idx="10"/>
          </p:nvPr>
        </p:nvSpPr>
        <p:spPr>
          <a:xfrm>
            <a:off x="589084" y="1419080"/>
            <a:ext cx="10962572" cy="3548574"/>
          </a:xfrm>
        </p:spPr>
        <p:txBody>
          <a:bodyPr>
            <a:normAutofit/>
          </a:bodyPr>
          <a:lstStyle/>
          <a:p>
            <a:r>
              <a:rPr lang="en-GB" sz="3600" b="1" dirty="0">
                <a:solidFill>
                  <a:srgbClr val="00A6CE"/>
                </a:solidFill>
              </a:rPr>
              <a:t>Asylum Seeker </a:t>
            </a:r>
            <a:r>
              <a:rPr lang="en-GB" sz="3600" dirty="0"/>
              <a:t>– A person who has fled their own country and seeks sanctuary in another country, applies for asylum – the </a:t>
            </a:r>
            <a:r>
              <a:rPr lang="en-GB" sz="3600" b="1" dirty="0">
                <a:solidFill>
                  <a:srgbClr val="164B91"/>
                </a:solidFill>
              </a:rPr>
              <a:t>right to be recognized as a refugee </a:t>
            </a:r>
            <a:r>
              <a:rPr lang="en-GB" sz="3600" dirty="0"/>
              <a:t>and receive legal protection and material assistance. An asylum seeker must demonstrate that his or her fear of persecution in his or her home country is well-founded.</a:t>
            </a:r>
          </a:p>
          <a:p>
            <a:endParaRPr lang="en-GB" dirty="0"/>
          </a:p>
        </p:txBody>
      </p:sp>
      <p:sp>
        <p:nvSpPr>
          <p:cNvPr id="5" name="Slide Number Placeholder 4"/>
          <p:cNvSpPr>
            <a:spLocks noGrp="1"/>
          </p:cNvSpPr>
          <p:nvPr>
            <p:ph type="sldNum" sz="quarter" idx="11"/>
          </p:nvPr>
        </p:nvSpPr>
        <p:spPr/>
        <p:txBody>
          <a:bodyPr/>
          <a:lstStyle/>
          <a:p>
            <a:fld id="{A07FE49A-6E9C-4B85-8107-35BB1ACA8CC2}" type="slidenum">
              <a:rPr lang="en-US" smtClean="0"/>
              <a:pPr/>
              <a:t>4</a:t>
            </a:fld>
            <a:endParaRPr lang="en-US"/>
          </a:p>
        </p:txBody>
      </p:sp>
    </p:spTree>
    <p:extLst>
      <p:ext uri="{BB962C8B-B14F-4D97-AF65-F5344CB8AC3E}">
        <p14:creationId xmlns:p14="http://schemas.microsoft.com/office/powerpoint/2010/main" val="213688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121991" y="2908330"/>
            <a:ext cx="2967871" cy="1389992"/>
          </a:xfrm>
          <a:prstGeom prst="ellipse">
            <a:avLst/>
          </a:prstGeom>
          <a:noFill/>
          <a:ln w="57150">
            <a:solidFill>
              <a:srgbClr val="00A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Quick Fire Questions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75671" y="1453371"/>
            <a:ext cx="10924320" cy="591560"/>
          </a:xfrm>
        </p:spPr>
        <p:txBody>
          <a:bodyPr/>
          <a:lstStyle/>
          <a:p>
            <a:pPr marL="45720" indent="0">
              <a:buNone/>
            </a:pPr>
            <a:r>
              <a:rPr lang="en-GB" b="1" dirty="0">
                <a:solidFill>
                  <a:srgbClr val="00A6CE"/>
                </a:solidFill>
              </a:rPr>
              <a:t>How many refugees were there at the end of </a:t>
            </a:r>
            <a:r>
              <a:rPr lang="en-GB" b="1" dirty="0" smtClean="0">
                <a:solidFill>
                  <a:srgbClr val="00A6CE"/>
                </a:solidFill>
              </a:rPr>
              <a:t>2019? </a:t>
            </a:r>
            <a:endParaRPr lang="en-GB" b="1" dirty="0">
              <a:solidFill>
                <a:srgbClr val="00A6CE"/>
              </a:solidFill>
            </a:endParaRPr>
          </a:p>
          <a:p>
            <a:pPr marL="45720" indent="0">
              <a:buNone/>
            </a:pPr>
            <a:endParaRPr lang="en-GB" dirty="0"/>
          </a:p>
        </p:txBody>
      </p:sp>
      <p:sp>
        <p:nvSpPr>
          <p:cNvPr id="4" name="Slide Number Placeholder 3"/>
          <p:cNvSpPr>
            <a:spLocks noGrp="1"/>
          </p:cNvSpPr>
          <p:nvPr>
            <p:ph type="sldNum" sz="quarter" idx="10"/>
          </p:nvPr>
        </p:nvSpPr>
        <p:spPr/>
        <p:txBody>
          <a:bodyPr/>
          <a:lstStyle/>
          <a:p>
            <a:fld id="{A07FE49A-6E9C-4B85-8107-35BB1ACA8CC2}" type="slidenum">
              <a:rPr lang="en-US" smtClean="0"/>
              <a:pPr/>
              <a:t>5</a:t>
            </a:fld>
            <a:endParaRPr lang="en-US"/>
          </a:p>
        </p:txBody>
      </p:sp>
      <p:sp>
        <p:nvSpPr>
          <p:cNvPr id="5" name="TextBox 4"/>
          <p:cNvSpPr txBox="1"/>
          <p:nvPr/>
        </p:nvSpPr>
        <p:spPr>
          <a:xfrm>
            <a:off x="1642198" y="3341716"/>
            <a:ext cx="1927455" cy="523220"/>
          </a:xfrm>
          <a:prstGeom prst="rect">
            <a:avLst/>
          </a:prstGeom>
          <a:noFill/>
        </p:spPr>
        <p:txBody>
          <a:bodyPr wrap="square" rtlCol="0">
            <a:spAutoFit/>
          </a:bodyPr>
          <a:lstStyle/>
          <a:p>
            <a:r>
              <a:rPr lang="en-GB" sz="2800" dirty="0" smtClean="0">
                <a:solidFill>
                  <a:srgbClr val="5B616B"/>
                </a:solidFill>
              </a:rPr>
              <a:t>26 </a:t>
            </a:r>
            <a:r>
              <a:rPr lang="en-GB" sz="2800" dirty="0" smtClean="0">
                <a:solidFill>
                  <a:srgbClr val="5B616B"/>
                </a:solidFill>
              </a:rPr>
              <a:t>million</a:t>
            </a:r>
            <a:endParaRPr lang="en-GB" sz="2800" dirty="0">
              <a:solidFill>
                <a:srgbClr val="5B616B"/>
              </a:solidFill>
            </a:endParaRPr>
          </a:p>
        </p:txBody>
      </p:sp>
      <p:sp>
        <p:nvSpPr>
          <p:cNvPr id="6" name="TextBox 5"/>
          <p:cNvSpPr txBox="1"/>
          <p:nvPr/>
        </p:nvSpPr>
        <p:spPr>
          <a:xfrm>
            <a:off x="5100376" y="3341716"/>
            <a:ext cx="1991246" cy="523220"/>
          </a:xfrm>
          <a:prstGeom prst="rect">
            <a:avLst/>
          </a:prstGeom>
          <a:noFill/>
        </p:spPr>
        <p:txBody>
          <a:bodyPr wrap="square" rtlCol="0">
            <a:spAutoFit/>
          </a:bodyPr>
          <a:lstStyle/>
          <a:p>
            <a:r>
              <a:rPr lang="en-GB" sz="2800" dirty="0" smtClean="0">
                <a:solidFill>
                  <a:srgbClr val="5B616B"/>
                </a:solidFill>
              </a:rPr>
              <a:t>2.6 </a:t>
            </a:r>
            <a:r>
              <a:rPr lang="en-GB" sz="2800" dirty="0" smtClean="0">
                <a:solidFill>
                  <a:srgbClr val="5B616B"/>
                </a:solidFill>
              </a:rPr>
              <a:t>million</a:t>
            </a:r>
            <a:endParaRPr lang="en-GB" sz="2800" dirty="0">
              <a:solidFill>
                <a:srgbClr val="5B616B"/>
              </a:solidFill>
            </a:endParaRPr>
          </a:p>
        </p:txBody>
      </p:sp>
      <p:sp>
        <p:nvSpPr>
          <p:cNvPr id="7" name="TextBox 6"/>
          <p:cNvSpPr txBox="1"/>
          <p:nvPr/>
        </p:nvSpPr>
        <p:spPr>
          <a:xfrm>
            <a:off x="8485765" y="3341716"/>
            <a:ext cx="1648835" cy="523220"/>
          </a:xfrm>
          <a:prstGeom prst="rect">
            <a:avLst/>
          </a:prstGeom>
          <a:noFill/>
        </p:spPr>
        <p:txBody>
          <a:bodyPr wrap="square" rtlCol="0">
            <a:spAutoFit/>
          </a:bodyPr>
          <a:lstStyle/>
          <a:p>
            <a:r>
              <a:rPr lang="en-GB" sz="2800" dirty="0" smtClean="0">
                <a:solidFill>
                  <a:srgbClr val="5B616B"/>
                </a:solidFill>
              </a:rPr>
              <a:t>260,000</a:t>
            </a:r>
            <a:endParaRPr lang="en-GB" sz="2800" dirty="0">
              <a:solidFill>
                <a:srgbClr val="5B616B"/>
              </a:solidFill>
            </a:endParaRPr>
          </a:p>
        </p:txBody>
      </p:sp>
      <p:sp>
        <p:nvSpPr>
          <p:cNvPr id="9" name="TextBox 8"/>
          <p:cNvSpPr txBox="1"/>
          <p:nvPr/>
        </p:nvSpPr>
        <p:spPr>
          <a:xfrm>
            <a:off x="5841076" y="5542457"/>
            <a:ext cx="6379846" cy="230832"/>
          </a:xfrm>
          <a:prstGeom prst="rect">
            <a:avLst/>
          </a:prstGeom>
          <a:noFill/>
        </p:spPr>
        <p:txBody>
          <a:bodyPr wrap="square" rtlCol="0">
            <a:spAutoFit/>
          </a:bodyPr>
          <a:lstStyle/>
          <a:p>
            <a:r>
              <a:rPr lang="en-GB" sz="900" dirty="0">
                <a:solidFill>
                  <a:srgbClr val="5B616B"/>
                </a:solidFill>
              </a:rPr>
              <a:t>Source: UNHCR Global Trends Report </a:t>
            </a:r>
            <a:r>
              <a:rPr lang="en-GB" sz="900" dirty="0" smtClean="0">
                <a:solidFill>
                  <a:srgbClr val="5B616B"/>
                </a:solidFill>
              </a:rPr>
              <a:t>2019. </a:t>
            </a:r>
            <a:r>
              <a:rPr lang="en-GB" sz="900" dirty="0">
                <a:solidFill>
                  <a:srgbClr val="5B616B"/>
                </a:solidFill>
              </a:rPr>
              <a:t>Available at: </a:t>
            </a:r>
            <a:r>
              <a:rPr lang="en-GB" sz="900" dirty="0">
                <a:hlinkClick r:id="rId2"/>
              </a:rPr>
              <a:t>https://www.unhcr.org/5ee200e37.pdf</a:t>
            </a:r>
            <a:endParaRPr lang="en-GB" sz="900" dirty="0">
              <a:solidFill>
                <a:srgbClr val="5B616B"/>
              </a:solidFill>
            </a:endParaRPr>
          </a:p>
        </p:txBody>
      </p:sp>
    </p:spTree>
    <p:extLst>
      <p:ext uri="{BB962C8B-B14F-4D97-AF65-F5344CB8AC3E}">
        <p14:creationId xmlns:p14="http://schemas.microsoft.com/office/powerpoint/2010/main" val="42779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333457" y="2908330"/>
            <a:ext cx="2967871" cy="1389992"/>
          </a:xfrm>
          <a:prstGeom prst="ellipse">
            <a:avLst/>
          </a:prstGeom>
          <a:noFill/>
          <a:ln w="57150">
            <a:solidFill>
              <a:srgbClr val="00A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Quick Fire Questions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75671" y="1453371"/>
            <a:ext cx="10924320" cy="591560"/>
          </a:xfrm>
        </p:spPr>
        <p:txBody>
          <a:bodyPr/>
          <a:lstStyle/>
          <a:p>
            <a:pPr marL="45720" indent="0">
              <a:buNone/>
            </a:pPr>
            <a:r>
              <a:rPr lang="en-GB" b="1" dirty="0" smtClean="0">
                <a:solidFill>
                  <a:srgbClr val="00A6CE"/>
                </a:solidFill>
              </a:rPr>
              <a:t>Which country hosts the most refugees? </a:t>
            </a:r>
            <a:endParaRPr lang="en-GB" b="1" dirty="0">
              <a:solidFill>
                <a:srgbClr val="00A6CE"/>
              </a:solidFill>
            </a:endParaRPr>
          </a:p>
          <a:p>
            <a:pPr marL="45720" indent="0">
              <a:buNone/>
            </a:pPr>
            <a:endParaRPr lang="en-GB" dirty="0"/>
          </a:p>
        </p:txBody>
      </p:sp>
      <p:sp>
        <p:nvSpPr>
          <p:cNvPr id="4" name="Slide Number Placeholder 3"/>
          <p:cNvSpPr>
            <a:spLocks noGrp="1"/>
          </p:cNvSpPr>
          <p:nvPr>
            <p:ph type="sldNum" sz="quarter" idx="10"/>
          </p:nvPr>
        </p:nvSpPr>
        <p:spPr/>
        <p:txBody>
          <a:bodyPr/>
          <a:lstStyle/>
          <a:p>
            <a:fld id="{A07FE49A-6E9C-4B85-8107-35BB1ACA8CC2}" type="slidenum">
              <a:rPr lang="en-US" smtClean="0"/>
              <a:pPr/>
              <a:t>6</a:t>
            </a:fld>
            <a:endParaRPr lang="en-US"/>
          </a:p>
        </p:txBody>
      </p:sp>
      <p:sp>
        <p:nvSpPr>
          <p:cNvPr id="5" name="TextBox 4"/>
          <p:cNvSpPr txBox="1"/>
          <p:nvPr/>
        </p:nvSpPr>
        <p:spPr>
          <a:xfrm>
            <a:off x="2093564" y="3341716"/>
            <a:ext cx="1447658" cy="523220"/>
          </a:xfrm>
          <a:prstGeom prst="rect">
            <a:avLst/>
          </a:prstGeom>
          <a:noFill/>
        </p:spPr>
        <p:txBody>
          <a:bodyPr wrap="square" rtlCol="0">
            <a:spAutoFit/>
          </a:bodyPr>
          <a:lstStyle/>
          <a:p>
            <a:r>
              <a:rPr lang="en-GB" sz="2800" dirty="0" smtClean="0">
                <a:solidFill>
                  <a:srgbClr val="5B616B"/>
                </a:solidFill>
              </a:rPr>
              <a:t>Turkey</a:t>
            </a:r>
            <a:endParaRPr lang="en-GB" sz="2800" dirty="0">
              <a:solidFill>
                <a:srgbClr val="5B616B"/>
              </a:solidFill>
            </a:endParaRPr>
          </a:p>
        </p:txBody>
      </p:sp>
      <p:sp>
        <p:nvSpPr>
          <p:cNvPr id="6" name="TextBox 5"/>
          <p:cNvSpPr txBox="1"/>
          <p:nvPr/>
        </p:nvSpPr>
        <p:spPr>
          <a:xfrm>
            <a:off x="5174671" y="3341716"/>
            <a:ext cx="1842656" cy="523220"/>
          </a:xfrm>
          <a:prstGeom prst="rect">
            <a:avLst/>
          </a:prstGeom>
          <a:noFill/>
        </p:spPr>
        <p:txBody>
          <a:bodyPr wrap="square" rtlCol="0">
            <a:spAutoFit/>
          </a:bodyPr>
          <a:lstStyle/>
          <a:p>
            <a:r>
              <a:rPr lang="en-GB" sz="2800" dirty="0" smtClean="0">
                <a:solidFill>
                  <a:srgbClr val="5B616B"/>
                </a:solidFill>
              </a:rPr>
              <a:t>Germany</a:t>
            </a:r>
            <a:endParaRPr lang="en-GB" sz="2800" dirty="0">
              <a:solidFill>
                <a:srgbClr val="5B616B"/>
              </a:solidFill>
            </a:endParaRPr>
          </a:p>
        </p:txBody>
      </p:sp>
      <p:sp>
        <p:nvSpPr>
          <p:cNvPr id="7" name="TextBox 6"/>
          <p:cNvSpPr txBox="1"/>
          <p:nvPr/>
        </p:nvSpPr>
        <p:spPr>
          <a:xfrm>
            <a:off x="8650776" y="3341716"/>
            <a:ext cx="1612669" cy="523220"/>
          </a:xfrm>
          <a:prstGeom prst="rect">
            <a:avLst/>
          </a:prstGeom>
          <a:noFill/>
        </p:spPr>
        <p:txBody>
          <a:bodyPr wrap="square" rtlCol="0">
            <a:spAutoFit/>
          </a:bodyPr>
          <a:lstStyle/>
          <a:p>
            <a:r>
              <a:rPr lang="en-GB" sz="2800" dirty="0" smtClean="0">
                <a:solidFill>
                  <a:srgbClr val="5B616B"/>
                </a:solidFill>
              </a:rPr>
              <a:t>Uganda</a:t>
            </a:r>
            <a:endParaRPr lang="en-GB" sz="2800" dirty="0">
              <a:solidFill>
                <a:srgbClr val="5B616B"/>
              </a:solidFill>
            </a:endParaRPr>
          </a:p>
        </p:txBody>
      </p:sp>
      <p:sp>
        <p:nvSpPr>
          <p:cNvPr id="9" name="TextBox 8"/>
          <p:cNvSpPr txBox="1"/>
          <p:nvPr/>
        </p:nvSpPr>
        <p:spPr>
          <a:xfrm>
            <a:off x="5841076" y="5542457"/>
            <a:ext cx="6379846" cy="230832"/>
          </a:xfrm>
          <a:prstGeom prst="rect">
            <a:avLst/>
          </a:prstGeom>
          <a:noFill/>
        </p:spPr>
        <p:txBody>
          <a:bodyPr wrap="square" rtlCol="0">
            <a:spAutoFit/>
          </a:bodyPr>
          <a:lstStyle/>
          <a:p>
            <a:r>
              <a:rPr lang="en-GB" sz="900" dirty="0">
                <a:solidFill>
                  <a:srgbClr val="5B616B"/>
                </a:solidFill>
              </a:rPr>
              <a:t>Source: UNHCR Global Trends Report </a:t>
            </a:r>
            <a:r>
              <a:rPr lang="en-GB" sz="900" dirty="0" smtClean="0">
                <a:solidFill>
                  <a:srgbClr val="5B616B"/>
                </a:solidFill>
              </a:rPr>
              <a:t>2019. </a:t>
            </a:r>
            <a:r>
              <a:rPr lang="en-GB" sz="900" dirty="0">
                <a:solidFill>
                  <a:srgbClr val="5B616B"/>
                </a:solidFill>
              </a:rPr>
              <a:t>Available at: </a:t>
            </a:r>
            <a:r>
              <a:rPr lang="en-GB" sz="900" dirty="0">
                <a:hlinkClick r:id="rId2"/>
              </a:rPr>
              <a:t>https://www.unhcr.org/5ee200e37.pdf</a:t>
            </a:r>
            <a:endParaRPr lang="en-GB" sz="900" dirty="0">
              <a:solidFill>
                <a:srgbClr val="5B616B"/>
              </a:solidFill>
            </a:endParaRPr>
          </a:p>
        </p:txBody>
      </p:sp>
    </p:spTree>
    <p:extLst>
      <p:ext uri="{BB962C8B-B14F-4D97-AF65-F5344CB8AC3E}">
        <p14:creationId xmlns:p14="http://schemas.microsoft.com/office/powerpoint/2010/main" val="4216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671768" y="2908330"/>
            <a:ext cx="2967871" cy="1389992"/>
          </a:xfrm>
          <a:prstGeom prst="ellipse">
            <a:avLst/>
          </a:prstGeom>
          <a:noFill/>
          <a:ln w="57150">
            <a:solidFill>
              <a:srgbClr val="00A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Quick Fire Questions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75671" y="1453371"/>
            <a:ext cx="10924320" cy="591560"/>
          </a:xfrm>
        </p:spPr>
        <p:txBody>
          <a:bodyPr/>
          <a:lstStyle/>
          <a:p>
            <a:pPr marL="45720" indent="0">
              <a:buNone/>
            </a:pPr>
            <a:r>
              <a:rPr lang="en-GB" b="1" dirty="0">
                <a:solidFill>
                  <a:srgbClr val="00A6CE"/>
                </a:solidFill>
              </a:rPr>
              <a:t>How many </a:t>
            </a:r>
            <a:r>
              <a:rPr lang="en-GB" b="1" dirty="0" smtClean="0">
                <a:solidFill>
                  <a:srgbClr val="00A6CE"/>
                </a:solidFill>
              </a:rPr>
              <a:t>asylum seekers came to the UK in </a:t>
            </a:r>
            <a:r>
              <a:rPr lang="en-GB" b="1" dirty="0" smtClean="0">
                <a:solidFill>
                  <a:srgbClr val="00A6CE"/>
                </a:solidFill>
              </a:rPr>
              <a:t>2019? </a:t>
            </a:r>
            <a:endParaRPr lang="en-GB" b="1" dirty="0">
              <a:solidFill>
                <a:srgbClr val="00A6CE"/>
              </a:solidFill>
            </a:endParaRPr>
          </a:p>
          <a:p>
            <a:pPr marL="45720" indent="0">
              <a:buNone/>
            </a:pPr>
            <a:endParaRPr lang="en-GB" dirty="0"/>
          </a:p>
        </p:txBody>
      </p:sp>
      <p:sp>
        <p:nvSpPr>
          <p:cNvPr id="4" name="Slide Number Placeholder 3"/>
          <p:cNvSpPr>
            <a:spLocks noGrp="1"/>
          </p:cNvSpPr>
          <p:nvPr>
            <p:ph type="sldNum" sz="quarter" idx="10"/>
          </p:nvPr>
        </p:nvSpPr>
        <p:spPr/>
        <p:txBody>
          <a:bodyPr/>
          <a:lstStyle/>
          <a:p>
            <a:fld id="{A07FE49A-6E9C-4B85-8107-35BB1ACA8CC2}" type="slidenum">
              <a:rPr lang="en-US" smtClean="0"/>
              <a:pPr/>
              <a:t>7</a:t>
            </a:fld>
            <a:endParaRPr lang="en-US"/>
          </a:p>
        </p:txBody>
      </p:sp>
      <p:sp>
        <p:nvSpPr>
          <p:cNvPr id="5" name="TextBox 4"/>
          <p:cNvSpPr txBox="1"/>
          <p:nvPr/>
        </p:nvSpPr>
        <p:spPr>
          <a:xfrm>
            <a:off x="1478422" y="3341716"/>
            <a:ext cx="2227811" cy="523220"/>
          </a:xfrm>
          <a:prstGeom prst="rect">
            <a:avLst/>
          </a:prstGeom>
          <a:noFill/>
        </p:spPr>
        <p:txBody>
          <a:bodyPr wrap="square" rtlCol="0">
            <a:spAutoFit/>
          </a:bodyPr>
          <a:lstStyle/>
          <a:p>
            <a:r>
              <a:rPr lang="en-GB" sz="2800" dirty="0" smtClean="0">
                <a:solidFill>
                  <a:srgbClr val="5B616B"/>
                </a:solidFill>
              </a:rPr>
              <a:t>1.35 million</a:t>
            </a:r>
            <a:endParaRPr lang="en-GB" sz="2800" dirty="0">
              <a:solidFill>
                <a:srgbClr val="5B616B"/>
              </a:solidFill>
            </a:endParaRPr>
          </a:p>
        </p:txBody>
      </p:sp>
      <p:sp>
        <p:nvSpPr>
          <p:cNvPr id="6" name="TextBox 5"/>
          <p:cNvSpPr txBox="1"/>
          <p:nvPr/>
        </p:nvSpPr>
        <p:spPr>
          <a:xfrm>
            <a:off x="5324300" y="3341716"/>
            <a:ext cx="1543398" cy="523220"/>
          </a:xfrm>
          <a:prstGeom prst="rect">
            <a:avLst/>
          </a:prstGeom>
          <a:noFill/>
        </p:spPr>
        <p:txBody>
          <a:bodyPr wrap="square" rtlCol="0">
            <a:spAutoFit/>
          </a:bodyPr>
          <a:lstStyle/>
          <a:p>
            <a:r>
              <a:rPr lang="en-GB" sz="2800" dirty="0" smtClean="0">
                <a:solidFill>
                  <a:srgbClr val="5B616B"/>
                </a:solidFill>
              </a:rPr>
              <a:t>135,000</a:t>
            </a:r>
            <a:endParaRPr lang="en-GB" sz="2800" dirty="0">
              <a:solidFill>
                <a:srgbClr val="5B616B"/>
              </a:solidFill>
            </a:endParaRPr>
          </a:p>
        </p:txBody>
      </p:sp>
      <p:sp>
        <p:nvSpPr>
          <p:cNvPr id="7" name="TextBox 6"/>
          <p:cNvSpPr txBox="1"/>
          <p:nvPr/>
        </p:nvSpPr>
        <p:spPr>
          <a:xfrm>
            <a:off x="8485765" y="3341716"/>
            <a:ext cx="1339879" cy="523220"/>
          </a:xfrm>
          <a:prstGeom prst="rect">
            <a:avLst/>
          </a:prstGeom>
          <a:noFill/>
        </p:spPr>
        <p:txBody>
          <a:bodyPr wrap="square" rtlCol="0">
            <a:spAutoFit/>
          </a:bodyPr>
          <a:lstStyle/>
          <a:p>
            <a:r>
              <a:rPr lang="en-GB" sz="2800" dirty="0" smtClean="0">
                <a:solidFill>
                  <a:srgbClr val="5B616B"/>
                </a:solidFill>
              </a:rPr>
              <a:t>35,500</a:t>
            </a:r>
            <a:endParaRPr lang="en-GB" sz="2800" dirty="0">
              <a:solidFill>
                <a:srgbClr val="5B616B"/>
              </a:solidFill>
            </a:endParaRPr>
          </a:p>
        </p:txBody>
      </p:sp>
      <p:sp>
        <p:nvSpPr>
          <p:cNvPr id="9" name="TextBox 8"/>
          <p:cNvSpPr txBox="1"/>
          <p:nvPr/>
        </p:nvSpPr>
        <p:spPr>
          <a:xfrm>
            <a:off x="887908" y="5518558"/>
            <a:ext cx="10699845" cy="230832"/>
          </a:xfrm>
          <a:prstGeom prst="rect">
            <a:avLst/>
          </a:prstGeom>
          <a:noFill/>
        </p:spPr>
        <p:txBody>
          <a:bodyPr wrap="square" rtlCol="0">
            <a:spAutoFit/>
          </a:bodyPr>
          <a:lstStyle/>
          <a:p>
            <a:r>
              <a:rPr lang="en-GB" sz="900" dirty="0">
                <a:solidFill>
                  <a:srgbClr val="5B616B"/>
                </a:solidFill>
              </a:rPr>
              <a:t>Source: </a:t>
            </a:r>
            <a:r>
              <a:rPr lang="en-GB" sz="900" dirty="0" smtClean="0">
                <a:solidFill>
                  <a:srgbClr val="5B616B"/>
                </a:solidFill>
              </a:rPr>
              <a:t>Home Office Statistics. </a:t>
            </a:r>
            <a:r>
              <a:rPr lang="en-GB" sz="900" dirty="0">
                <a:solidFill>
                  <a:srgbClr val="5B616B"/>
                </a:solidFill>
              </a:rPr>
              <a:t>Available at: </a:t>
            </a:r>
            <a:r>
              <a:rPr lang="en-GB" sz="900" dirty="0">
                <a:hlinkClick r:id="rId2"/>
              </a:rPr>
              <a:t>https://www.gov.uk/government/statistical-data-sets/immigration-statistics-data-tables-year-ending-march-2020#asylum-and-resettlement</a:t>
            </a:r>
            <a:endParaRPr lang="en-GB" sz="900" dirty="0">
              <a:solidFill>
                <a:srgbClr val="5B616B"/>
              </a:solidFill>
            </a:endParaRPr>
          </a:p>
        </p:txBody>
      </p:sp>
    </p:spTree>
    <p:extLst>
      <p:ext uri="{BB962C8B-B14F-4D97-AF65-F5344CB8AC3E}">
        <p14:creationId xmlns:p14="http://schemas.microsoft.com/office/powerpoint/2010/main" val="379560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6A8B67-1C2D-454D-869A-CD1E4688A5EA}"/>
              </a:ext>
            </a:extLst>
          </p:cNvPr>
          <p:cNvSpPr>
            <a:spLocks noGrp="1"/>
          </p:cNvSpPr>
          <p:nvPr>
            <p:ph type="title"/>
          </p:nvPr>
        </p:nvSpPr>
        <p:spPr/>
        <p:txBody>
          <a:bodyPr>
            <a:normAutofit/>
          </a:bodyPr>
          <a:lstStyle/>
          <a:p>
            <a:r>
              <a:rPr lang="en-US" dirty="0">
                <a:latin typeface="+mj-lt"/>
              </a:rPr>
              <a:t>Our friends’ experiences</a:t>
            </a:r>
          </a:p>
        </p:txBody>
      </p:sp>
      <p:sp>
        <p:nvSpPr>
          <p:cNvPr id="7" name="Text Placeholder 6">
            <a:extLst>
              <a:ext uri="{FF2B5EF4-FFF2-40B4-BE49-F238E27FC236}">
                <a16:creationId xmlns:a16="http://schemas.microsoft.com/office/drawing/2014/main" id="{27F0054C-0C83-4AF4-B38D-B8ED17B6466A}"/>
              </a:ext>
            </a:extLst>
          </p:cNvPr>
          <p:cNvSpPr>
            <a:spLocks noGrp="1"/>
          </p:cNvSpPr>
          <p:nvPr>
            <p:ph type="body" sz="half" idx="2"/>
          </p:nvPr>
        </p:nvSpPr>
        <p:spPr>
          <a:xfrm>
            <a:off x="679052" y="1413164"/>
            <a:ext cx="10809137" cy="4139738"/>
          </a:xfrm>
        </p:spPr>
        <p:txBody>
          <a:bodyPr>
            <a:normAutofit/>
          </a:bodyPr>
          <a:lstStyle/>
          <a:p>
            <a:r>
              <a:rPr lang="en-GB" sz="3200" dirty="0"/>
              <a:t>“Like we don’t want to be dependent on the government all the time.  At least we should work and do some certain jobs we can do and there is little work that we can do so that we don’t just rely on the government for everything. There are some things that we can do, to earn some money for ourselves. The government should give the asylum seekers who have been here for many years, sometimes like 10 years, to give them their documents so they can work.”</a:t>
            </a:r>
          </a:p>
          <a:p>
            <a:endParaRPr lang="en-US" dirty="0"/>
          </a:p>
        </p:txBody>
      </p:sp>
      <p:sp>
        <p:nvSpPr>
          <p:cNvPr id="2" name="Slide Number Placeholder 1">
            <a:extLst>
              <a:ext uri="{FF2B5EF4-FFF2-40B4-BE49-F238E27FC236}">
                <a16:creationId xmlns:a16="http://schemas.microsoft.com/office/drawing/2014/main" id="{659AA931-A327-4A9B-A712-02CD3988F9CB}"/>
              </a:ext>
            </a:extLst>
          </p:cNvPr>
          <p:cNvSpPr>
            <a:spLocks noGrp="1"/>
          </p:cNvSpPr>
          <p:nvPr>
            <p:ph type="sldNum" sz="quarter" idx="10"/>
          </p:nvPr>
        </p:nvSpPr>
        <p:spPr/>
        <p:txBody>
          <a:bodyPr/>
          <a:lstStyle/>
          <a:p>
            <a:fld id="{A07FE49A-6E9C-4B85-8107-35BB1ACA8CC2}" type="slidenum">
              <a:rPr lang="en-US" smtClean="0"/>
              <a:pPr/>
              <a:t>8</a:t>
            </a:fld>
            <a:endParaRPr lang="en-US"/>
          </a:p>
        </p:txBody>
      </p:sp>
    </p:spTree>
    <p:extLst>
      <p:ext uri="{BB962C8B-B14F-4D97-AF65-F5344CB8AC3E}">
        <p14:creationId xmlns:p14="http://schemas.microsoft.com/office/powerpoint/2010/main" val="86855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53" y="133502"/>
            <a:ext cx="10817289" cy="648521"/>
          </a:xfrm>
        </p:spPr>
        <p:txBody>
          <a:bodyPr/>
          <a:lstStyle/>
          <a:p>
            <a:r>
              <a:rPr lang="en-GB" dirty="0" smtClean="0"/>
              <a:t>Day Centre</a:t>
            </a:r>
            <a:endParaRPr lang="en-GB" dirty="0"/>
          </a:p>
        </p:txBody>
      </p:sp>
      <p:sp>
        <p:nvSpPr>
          <p:cNvPr id="4" name="Slide Number Placeholder 3"/>
          <p:cNvSpPr>
            <a:spLocks noGrp="1"/>
          </p:cNvSpPr>
          <p:nvPr>
            <p:ph type="sldNum" sz="quarter" idx="10"/>
          </p:nvPr>
        </p:nvSpPr>
        <p:spPr/>
        <p:txBody>
          <a:bodyPr/>
          <a:lstStyle/>
          <a:p>
            <a:fld id="{A07FE49A-6E9C-4B85-8107-35BB1ACA8CC2}" type="slidenum">
              <a:rPr lang="en-US" smtClean="0"/>
              <a:pPr/>
              <a:t>9</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065" t="2877" r="-1" b="18326"/>
          <a:stretch/>
        </p:blipFill>
        <p:spPr>
          <a:xfrm>
            <a:off x="2147508" y="765084"/>
            <a:ext cx="7564581" cy="4978055"/>
          </a:xfrm>
          <a:prstGeom prst="rect">
            <a:avLst/>
          </a:prstGeom>
        </p:spPr>
      </p:pic>
    </p:spTree>
    <p:extLst>
      <p:ext uri="{BB962C8B-B14F-4D97-AF65-F5344CB8AC3E}">
        <p14:creationId xmlns:p14="http://schemas.microsoft.com/office/powerpoint/2010/main" val="399585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Teal 16x9">
  <a:themeElements>
    <a:clrScheme name="Custom 13">
      <a:dk1>
        <a:srgbClr val="164B91"/>
      </a:dk1>
      <a:lt1>
        <a:sysClr val="window" lastClr="FFFFFF"/>
      </a:lt1>
      <a:dk2>
        <a:srgbClr val="00A6CE"/>
      </a:dk2>
      <a:lt2>
        <a:srgbClr val="F0F0F0"/>
      </a:lt2>
      <a:accent1>
        <a:srgbClr val="DC7D11"/>
      </a:accent1>
      <a:accent2>
        <a:srgbClr val="77AA2B"/>
      </a:accent2>
      <a:accent3>
        <a:srgbClr val="00B6B2"/>
      </a:accent3>
      <a:accent4>
        <a:srgbClr val="017E9C"/>
      </a:accent4>
      <a:accent5>
        <a:srgbClr val="96AAD0"/>
      </a:accent5>
      <a:accent6>
        <a:srgbClr val="F3B166"/>
      </a:accent6>
      <a:hlink>
        <a:srgbClr val="DC7D11"/>
      </a:hlink>
      <a:folHlink>
        <a:srgbClr val="77AA2B"/>
      </a:folHlink>
    </a:clrScheme>
    <a:fontScheme name="Custom 3">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banded presentation (widescreen).potx" id="{B406ACAC-00B1-42BF-BB2F-E3D15ABECF6C}" vid="{0B02E048-6427-466F-87B7-97BF0689D5BD}"/>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5A2C9-CB67-4F36-A412-EEC1AD297F3A}">
  <ds:schemaRefs>
    <ds:schemaRef ds:uri="40262f94-9f35-4ac3-9a90-690165a166b7"/>
    <ds:schemaRef ds:uri="a4f35948-e619-41b3-aa29-22878b09cf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B0D886-CB8D-4564-A797-C05BC7D513A8}">
  <ds:schemaRefs>
    <ds:schemaRef ds:uri="http://www.w3.org/XML/1998/namespace"/>
    <ds:schemaRef ds:uri="http://schemas.microsoft.com/office/2006/documentManagement/types"/>
    <ds:schemaRef ds:uri="40262f94-9f35-4ac3-9a90-690165a166b7"/>
    <ds:schemaRef ds:uri="a4f35948-e619-41b3-aa29-22878b09cfd2"/>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AC2023F-644C-4F7E-8E8C-CDBE4A63C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1410</TotalTime>
  <Words>725</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Montserrat</vt:lpstr>
      <vt:lpstr>Montserrat ExtraBold</vt:lpstr>
      <vt:lpstr>Banded Design Teal 16x9</vt:lpstr>
      <vt:lpstr>Jesuit Refugee Service UK</vt:lpstr>
      <vt:lpstr>How do we see refugees and asylum seekers?</vt:lpstr>
      <vt:lpstr>Definitions</vt:lpstr>
      <vt:lpstr>Definitions</vt:lpstr>
      <vt:lpstr>Quick Fire Questions</vt:lpstr>
      <vt:lpstr>Quick Fire Questions</vt:lpstr>
      <vt:lpstr>Quick Fire Questions</vt:lpstr>
      <vt:lpstr>Our friends’ experiences</vt:lpstr>
      <vt:lpstr>Day Centre</vt:lpstr>
      <vt:lpstr>Our friends’ experiences</vt:lpstr>
      <vt:lpstr>At Home</vt:lpstr>
      <vt:lpstr>COVID-19 Response</vt:lpstr>
      <vt:lpstr>How would you feel?</vt:lpstr>
      <vt:lpstr>What can you do?</vt:lpstr>
      <vt:lpstr>JRS Prayer</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Francesca Segala</dc:creator>
  <cp:lastModifiedBy>Nicholas Hanrahan</cp:lastModifiedBy>
  <cp:revision>39</cp:revision>
  <dcterms:created xsi:type="dcterms:W3CDTF">2019-02-15T11:11:52Z</dcterms:created>
  <dcterms:modified xsi:type="dcterms:W3CDTF">2020-08-26T16:26:15Z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